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100" d="100"/>
          <a:sy n="100" d="100"/>
        </p:scale>
        <p:origin x="-522" y="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lt-LT" smtClean="0"/>
              <a:t>Spustelėkite piktogr. norėdami įtraukti pav.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753F88-DC20-4FD6-B76B-2E51F0D33737}" type="datetimeFigureOut">
              <a:rPr lang="lt-LT" smtClean="0"/>
              <a:t>2014.06.12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FE986D-245B-4C2B-BE9B-7577DF7FC9D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fi.l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t-LT" dirty="0" smtClean="0"/>
              <a:t>Kaip efektyviai motyvuoti vaikus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lt-LT" dirty="0" smtClean="0"/>
              <a:t>Mokytoja metodininkė </a:t>
            </a:r>
            <a:r>
              <a:rPr lang="lt-LT" dirty="0" err="1" smtClean="0"/>
              <a:t>Solveiga</a:t>
            </a:r>
            <a:r>
              <a:rPr lang="lt-LT" dirty="0" smtClean="0"/>
              <a:t> </a:t>
            </a:r>
            <a:r>
              <a:rPr lang="lt-LT" dirty="0" err="1" smtClean="0"/>
              <a:t>Nalivaikienė</a:t>
            </a:r>
            <a:endParaRPr lang="lt-LT" dirty="0" smtClean="0"/>
          </a:p>
          <a:p>
            <a:pPr algn="ctr"/>
            <a:r>
              <a:rPr lang="lt-LT" dirty="0" smtClean="0"/>
              <a:t>2014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827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90947" cy="1267543"/>
          </a:xfrm>
        </p:spPr>
        <p:txBody>
          <a:bodyPr/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>F</a:t>
            </a:r>
            <a:r>
              <a:rPr lang="lt-LT" dirty="0" smtClean="0"/>
              <a:t>razės</a:t>
            </a:r>
            <a:r>
              <a:rPr lang="lt-LT" dirty="0"/>
              <a:t>, kuriomis tėvai dažnai drąsina vaikus: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dirty="0" smtClean="0"/>
              <a:t>“</a:t>
            </a:r>
            <a:r>
              <a:rPr lang="lt-LT" sz="2400" dirty="0"/>
              <a:t>Kaip greitai viską išmokai! Esi labai protingas!”</a:t>
            </a:r>
          </a:p>
          <a:p>
            <a:r>
              <a:rPr lang="lt-LT" sz="2400" dirty="0"/>
              <a:t>“Tik pažiūrėk į </a:t>
            </a:r>
            <a:r>
              <a:rPr lang="lt-LT" sz="2400" dirty="0" smtClean="0"/>
              <a:t>šį </a:t>
            </a:r>
            <a:r>
              <a:rPr lang="lt-LT" sz="2400" dirty="0"/>
              <a:t>piešinį… Gal būsi antras Picasso?”</a:t>
            </a:r>
          </a:p>
          <a:p>
            <a:r>
              <a:rPr lang="lt-LT" sz="2400" dirty="0"/>
              <a:t>“Koks tu protingas - nieko nesimokei, bet taip puikiai išlaikei egzaminą!”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937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601148"/>
          </a:xfrm>
        </p:spPr>
        <p:txBody>
          <a:bodyPr/>
          <a:lstStyle/>
          <a:p>
            <a:pPr algn="ctr"/>
            <a:r>
              <a:rPr lang="lt-LT" i="1" dirty="0" smtClean="0">
                <a:latin typeface="Comic Sans MS" panose="030F0702030302020204" pitchFamily="66" charset="0"/>
              </a:rPr>
              <a:t>KLAUSIMAS: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2944990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600" dirty="0" smtClean="0"/>
              <a:t>KAS SVARBIAU- TALENTAS AR PASTANGOS?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186328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Kaip mokiniams įdiegti „augimo mąstymą“?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sz="2800" dirty="0"/>
              <a:t>Oho, tu esi labai protingas!</a:t>
            </a:r>
          </a:p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4008" y="2276871"/>
            <a:ext cx="3488515" cy="3584179"/>
          </a:xfrm>
        </p:spPr>
        <p:txBody>
          <a:bodyPr/>
          <a:lstStyle/>
          <a:p>
            <a:r>
              <a:rPr lang="lt-LT" sz="2800" dirty="0"/>
              <a:t>Oho, tikriausiai labai kruopščiai ruošeisi!</a:t>
            </a:r>
          </a:p>
          <a:p>
            <a:endParaRPr lang="lt-LT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91683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Penk</a:t>
            </a:r>
            <a:r>
              <a:rPr lang="lt-LT" sz="2400" dirty="0" smtClean="0"/>
              <a:t>ių </a:t>
            </a:r>
            <a:r>
              <a:rPr lang="lt-LT" sz="2400" dirty="0" smtClean="0"/>
              <a:t>žodžių frazės</a:t>
            </a:r>
            <a:r>
              <a:rPr lang="lt-LT" dirty="0" smtClean="0"/>
              <a:t>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0431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Kokią žinią siunčia minėtos frazės: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259632" y="1844824"/>
            <a:ext cx="3471277" cy="4051301"/>
          </a:xfrm>
        </p:spPr>
        <p:txBody>
          <a:bodyPr/>
          <a:lstStyle/>
          <a:p>
            <a:r>
              <a:rPr lang="lt-LT" dirty="0"/>
              <a:t>“Kaip greitai viską išmokai! Esi labai protingas!”</a:t>
            </a:r>
          </a:p>
          <a:p>
            <a:r>
              <a:rPr lang="lt-LT" dirty="0"/>
              <a:t>“Tik pažiūrėk į ši piešinį… Gal būsi antras Picasso?”</a:t>
            </a:r>
          </a:p>
          <a:p>
            <a:r>
              <a:rPr lang="lt-LT" dirty="0"/>
              <a:t>“Koks tu protingas - nieko nesimokei, bet taip puikiai išlaikei egzaminą!”</a:t>
            </a:r>
          </a:p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dirty="0"/>
              <a:t>“Jei nesugebu kažko greitai išmokti, nesu protingas.”</a:t>
            </a:r>
          </a:p>
          <a:p>
            <a:r>
              <a:rPr lang="lt-LT" dirty="0"/>
              <a:t>“Nepiešiu nieko sudėtingo, nes jie pamatys, kad nesu Picasso.”</a:t>
            </a:r>
          </a:p>
          <a:p>
            <a:r>
              <a:rPr lang="lt-LT" dirty="0"/>
              <a:t>“Geriau nesimokysiu, nes nebeatrodysiu toks protingas.”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7284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Kas motyvuoja mūsų mokinius? Ko jie tikisi?</a:t>
            </a:r>
            <a:endParaRPr lang="lt-LT" dirty="0"/>
          </a:p>
        </p:txBody>
      </p:sp>
      <p:graphicFrame>
        <p:nvGraphicFramePr>
          <p:cNvPr id="16" name="Turinio vietos rezervavimo ženklas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987846"/>
              </p:ext>
            </p:extLst>
          </p:nvPr>
        </p:nvGraphicFramePr>
        <p:xfrm>
          <a:off x="539556" y="2276872"/>
          <a:ext cx="8136900" cy="3224784"/>
        </p:xfrm>
        <a:graphic>
          <a:graphicData uri="http://schemas.openxmlformats.org/drawingml/2006/table">
            <a:tbl>
              <a:tblPr firstRow="1" firstCol="1" bandRow="1"/>
              <a:tblGrid>
                <a:gridCol w="509370"/>
                <a:gridCol w="509370"/>
                <a:gridCol w="509370"/>
                <a:gridCol w="509370"/>
                <a:gridCol w="509370"/>
                <a:gridCol w="509370"/>
                <a:gridCol w="509370"/>
                <a:gridCol w="509370"/>
                <a:gridCol w="509370"/>
                <a:gridCol w="509370"/>
                <a:gridCol w="509370"/>
                <a:gridCol w="509370"/>
                <a:gridCol w="507742"/>
                <a:gridCol w="507742"/>
                <a:gridCol w="507742"/>
                <a:gridCol w="501234"/>
              </a:tblGrid>
              <a:tr h="2646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Duoti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įdo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mių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uo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čių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duoti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ma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žiau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duoti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Apdovano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Pagir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gerus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rezul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tatus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Reng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išvy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kų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pykti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nesu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pranti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padė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pras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čiau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besi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tiems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Pertraukų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lt-LT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istų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būti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lauke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Organizuoti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šven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čių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renginių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Išsa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paaiškintų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drausmintų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Nuo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Lai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džiauti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duoti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anglų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kal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bos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pamokų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</a:t>
                      </a:r>
                      <a:endParaRPr lang="lt-LT" sz="120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akty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lenta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filmų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žaidimų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duoti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iau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matemati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Būti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linksmes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nė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Padė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tų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atlikti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uo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lt-LT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59632" y="170080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Iš mokytojų</a:t>
            </a:r>
            <a:r>
              <a:rPr lang="lt-LT" dirty="0" smtClean="0"/>
              <a:t>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48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 tėvų: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690527"/>
              </p:ext>
            </p:extLst>
          </p:nvPr>
        </p:nvGraphicFramePr>
        <p:xfrm>
          <a:off x="395537" y="1916832"/>
          <a:ext cx="8280923" cy="3686450"/>
        </p:xfrm>
        <a:graphic>
          <a:graphicData uri="http://schemas.openxmlformats.org/drawingml/2006/table">
            <a:tbl>
              <a:tblPr firstRow="1" firstCol="1" bandRow="1"/>
              <a:tblGrid>
                <a:gridCol w="690629"/>
                <a:gridCol w="690629"/>
                <a:gridCol w="690629"/>
                <a:gridCol w="690629"/>
                <a:gridCol w="690629"/>
                <a:gridCol w="690629"/>
                <a:gridCol w="690629"/>
                <a:gridCol w="690629"/>
                <a:gridCol w="690629"/>
                <a:gridCol w="690629"/>
                <a:gridCol w="690629"/>
                <a:gridCol w="684004"/>
              </a:tblGrid>
              <a:tr h="3055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Padėti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daryti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pamokas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Padrąsinti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paskatin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Apdovanoti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pagirti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gerus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rezulta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Daugiau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auklėti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draus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minti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Domėtis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kaip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sekasi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tikrinti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ND/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dienyną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pasie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kimus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Užduotų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daugiau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papildomų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užduo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čių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Padėti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skaityti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rašyti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diktan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Nepykti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nesupranti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Nebaustų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blogus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rezulta</a:t>
                      </a:r>
                      <a:endParaRPr lang="lt-LT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Duotų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daugiau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laisvės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Netrukdytų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daryti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namų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darbų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Nuvestų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į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būrelius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lt-LT" sz="3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lt-L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lt-L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lt-L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lt-L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lt-L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lt-L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lt-LT" sz="3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lt-LT" sz="3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lt-L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lt-LT" sz="3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lt-L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3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Diskusija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09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Šaltiniai: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Kaip efektyviai motyvuoti vaikus</a:t>
            </a:r>
          </a:p>
          <a:p>
            <a:r>
              <a:rPr lang="lt-LT" dirty="0" smtClean="0">
                <a:hlinkClick r:id="rId2"/>
              </a:rPr>
              <a:t>w</a:t>
            </a:r>
            <a:r>
              <a:rPr lang="fi-FI" dirty="0" smtClean="0">
                <a:hlinkClick r:id="rId2"/>
              </a:rPr>
              <a:t>ww.DELFI.lt</a:t>
            </a:r>
            <a:endParaRPr lang="lt-LT" dirty="0" smtClean="0"/>
          </a:p>
          <a:p>
            <a:r>
              <a:rPr lang="lt-LT" dirty="0" smtClean="0"/>
              <a:t>Kauno „Varpelio“ pradinės mokyklos tyrimas „Kad vaikai norėtų geriau mokytis“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fi-FI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121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TC102455596[[fn=Pavasaris]]</Template>
  <TotalTime>60</TotalTime>
  <Words>395</Words>
  <Application>Microsoft Office PowerPoint</Application>
  <PresentationFormat>Demonstracija ekrane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Spring</vt:lpstr>
      <vt:lpstr>Kaip efektyviai motyvuoti vaikus</vt:lpstr>
      <vt:lpstr> Frazės, kuriomis tėvai dažnai drąsina vaikus: </vt:lpstr>
      <vt:lpstr>KLAUSIMAS: </vt:lpstr>
      <vt:lpstr>Kaip mokiniams įdiegti „augimo mąstymą“?</vt:lpstr>
      <vt:lpstr>Kokią žinią siunčia minėtos frazės:</vt:lpstr>
      <vt:lpstr>Kas motyvuoja mūsų mokinius? Ko jie tikisi?</vt:lpstr>
      <vt:lpstr>Iš tėvų:</vt:lpstr>
      <vt:lpstr>Diskusija</vt:lpstr>
      <vt:lpstr>Šaltiniai: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Kaip efektyviai motyvuoti vaikus</dc:title>
  <dc:creator>Solveiga</dc:creator>
  <cp:lastModifiedBy>Solveiga</cp:lastModifiedBy>
  <cp:revision>7</cp:revision>
  <dcterms:created xsi:type="dcterms:W3CDTF">2014-06-11T07:14:20Z</dcterms:created>
  <dcterms:modified xsi:type="dcterms:W3CDTF">2014-06-12T06:32:03Z</dcterms:modified>
</cp:coreProperties>
</file>