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B84B4-8336-4E60-AEF4-AD27EEDA7276}" type="datetimeFigureOut">
              <a:rPr lang="lt-LT" smtClean="0"/>
              <a:t>2014.06.11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8043C-23FC-49D6-980C-1574673F9F19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B84B4-8336-4E60-AEF4-AD27EEDA7276}" type="datetimeFigureOut">
              <a:rPr lang="lt-LT" smtClean="0"/>
              <a:t>2014.06.11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8043C-23FC-49D6-980C-1574673F9F19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B84B4-8336-4E60-AEF4-AD27EEDA7276}" type="datetimeFigureOut">
              <a:rPr lang="lt-LT" smtClean="0"/>
              <a:t>2014.06.11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8043C-23FC-49D6-980C-1574673F9F19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B84B4-8336-4E60-AEF4-AD27EEDA7276}" type="datetimeFigureOut">
              <a:rPr lang="lt-LT" smtClean="0"/>
              <a:t>2014.06.11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8043C-23FC-49D6-980C-1574673F9F19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B84B4-8336-4E60-AEF4-AD27EEDA7276}" type="datetimeFigureOut">
              <a:rPr lang="lt-LT" smtClean="0"/>
              <a:t>2014.06.11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8043C-23FC-49D6-980C-1574673F9F19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B84B4-8336-4E60-AEF4-AD27EEDA7276}" type="datetimeFigureOut">
              <a:rPr lang="lt-LT" smtClean="0"/>
              <a:t>2014.06.11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8043C-23FC-49D6-980C-1574673F9F19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B84B4-8336-4E60-AEF4-AD27EEDA7276}" type="datetimeFigureOut">
              <a:rPr lang="lt-LT" smtClean="0"/>
              <a:t>2014.06.11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8043C-23FC-49D6-980C-1574673F9F19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B84B4-8336-4E60-AEF4-AD27EEDA7276}" type="datetimeFigureOut">
              <a:rPr lang="lt-LT" smtClean="0"/>
              <a:t>2014.06.11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8043C-23FC-49D6-980C-1574673F9F19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B84B4-8336-4E60-AEF4-AD27EEDA7276}" type="datetimeFigureOut">
              <a:rPr lang="lt-LT" smtClean="0"/>
              <a:t>2014.06.11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8043C-23FC-49D6-980C-1574673F9F19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B84B4-8336-4E60-AEF4-AD27EEDA7276}" type="datetimeFigureOut">
              <a:rPr lang="lt-LT" smtClean="0"/>
              <a:t>2014.06.11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8043C-23FC-49D6-980C-1574673F9F19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B84B4-8336-4E60-AEF4-AD27EEDA7276}" type="datetimeFigureOut">
              <a:rPr lang="lt-LT" smtClean="0"/>
              <a:t>2014.06.11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8043C-23FC-49D6-980C-1574673F9F19}" type="slidenum">
              <a:rPr lang="lt-LT" smtClean="0"/>
              <a:t>‹#›</a:t>
            </a:fld>
            <a:endParaRPr lang="lt-LT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lt-LT" smtClean="0"/>
              <a:t>Spustelėkite piktogr. norėdami įtraukti pav.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B84B4-8336-4E60-AEF4-AD27EEDA7276}" type="datetimeFigureOut">
              <a:rPr lang="lt-LT" smtClean="0"/>
              <a:t>2014.06.11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8043C-23FC-49D6-980C-1574673F9F19}" type="slidenum">
              <a:rPr lang="lt-LT" smtClean="0"/>
              <a:t>‹#›</a:t>
            </a:fld>
            <a:endParaRPr lang="lt-LT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 sz="5400" dirty="0" smtClean="0"/>
              <a:t>Kompiuteris – draugas ar priešas?</a:t>
            </a:r>
            <a:br>
              <a:rPr lang="lt-LT" sz="5400" dirty="0" smtClean="0"/>
            </a:br>
            <a:r>
              <a:rPr lang="lt-LT" dirty="0"/>
              <a:t/>
            </a:r>
            <a:br>
              <a:rPr lang="lt-LT" dirty="0"/>
            </a:br>
            <a:r>
              <a:rPr lang="lt-LT" dirty="0" smtClean="0"/>
              <a:t/>
            </a:r>
            <a:br>
              <a:rPr lang="lt-LT" dirty="0" smtClean="0"/>
            </a:br>
            <a:endParaRPr lang="lt-LT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lt-LT" dirty="0" smtClean="0"/>
              <a:t>                                              Parengė : Kauno „Varpelio“ pradinės mokyklos </a:t>
            </a:r>
          </a:p>
          <a:p>
            <a:r>
              <a:rPr lang="lt-LT" dirty="0"/>
              <a:t> </a:t>
            </a:r>
            <a:r>
              <a:rPr lang="lt-LT" dirty="0" smtClean="0"/>
              <a:t>                                                           Vyr. mokyt. Rasa Domeikienė</a:t>
            </a:r>
          </a:p>
          <a:p>
            <a:r>
              <a:rPr lang="lt-LT" dirty="0"/>
              <a:t> </a:t>
            </a:r>
            <a:r>
              <a:rPr lang="lt-LT" dirty="0" smtClean="0"/>
              <a:t>                                                                            2014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832172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 dirty="0" smtClean="0"/>
              <a:t>„Išmanioji“ vaikystė</a:t>
            </a:r>
            <a:br>
              <a:rPr lang="lt-LT" dirty="0" smtClean="0"/>
            </a:br>
            <a:r>
              <a:rPr lang="lt-LT" dirty="0"/>
              <a:t/>
            </a:r>
            <a:br>
              <a:rPr lang="lt-LT" dirty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lt-LT" dirty="0"/>
              <a:t/>
            </a:r>
            <a:br>
              <a:rPr lang="lt-LT" dirty="0"/>
            </a:br>
            <a:r>
              <a:rPr lang="lt-LT" dirty="0" smtClean="0"/>
              <a:t/>
            </a:r>
            <a:br>
              <a:rPr lang="lt-LT" dirty="0" smtClean="0"/>
            </a:br>
            <a:endParaRPr lang="lt-LT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009442" y="1988840"/>
            <a:ext cx="7117180" cy="3649960"/>
          </a:xfrm>
        </p:spPr>
        <p:txBody>
          <a:bodyPr>
            <a:normAutofit fontScale="25000" lnSpcReduction="20000"/>
          </a:bodyPr>
          <a:lstStyle/>
          <a:p>
            <a:r>
              <a:rPr lang="lt-LT" sz="12800" dirty="0" smtClean="0"/>
              <a:t>Vaiko </a:t>
            </a:r>
            <a:r>
              <a:rPr lang="lt-LT" sz="12800" dirty="0" err="1" smtClean="0"/>
              <a:t>mėgstamiausias</a:t>
            </a:r>
            <a:r>
              <a:rPr lang="lt-LT" sz="12800" dirty="0" smtClean="0"/>
              <a:t> žaislas – </a:t>
            </a:r>
            <a:r>
              <a:rPr lang="lt-LT" sz="12800" dirty="0" err="1" smtClean="0"/>
              <a:t>planšetinis</a:t>
            </a:r>
            <a:r>
              <a:rPr lang="lt-LT" sz="12800" dirty="0" smtClean="0"/>
              <a:t> kompiuteris ar išmanusis telefonas?</a:t>
            </a:r>
          </a:p>
          <a:p>
            <a:endParaRPr lang="lt-LT" sz="12800" dirty="0" smtClean="0"/>
          </a:p>
          <a:p>
            <a:r>
              <a:rPr lang="lt-LT" sz="12800" dirty="0" smtClean="0"/>
              <a:t>Nesate tikri, koks šių prietaisų poveikis Jūsų vaikui. Ugdo? Stabdo raidą ar jokio efekto nėra? 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79803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Britų mokslininkų atlikto tyrimo rezultatai: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sz="2400" dirty="0" smtClean="0"/>
              <a:t>60 </a:t>
            </a:r>
            <a:r>
              <a:rPr lang="en-US" sz="2400" dirty="0" smtClean="0"/>
              <a:t>% </a:t>
            </a:r>
            <a:r>
              <a:rPr lang="lt-LT" sz="2400" dirty="0" smtClean="0"/>
              <a:t>tėvų teigė, kad jaučia kompiuterių naudą vaiko ugdymui.</a:t>
            </a:r>
          </a:p>
          <a:p>
            <a:r>
              <a:rPr lang="lt-LT" sz="2400" dirty="0" smtClean="0"/>
              <a:t>Mokslininkai nepastebėjo  esminio  gabumų skirtumo tarp „išmaniųjų“ ir  vaikų, kurie nesinaudoja kompiuteriu.</a:t>
            </a:r>
          </a:p>
          <a:p>
            <a:r>
              <a:rPr lang="lt-LT" sz="2400" dirty="0" smtClean="0"/>
              <a:t> </a:t>
            </a:r>
            <a:r>
              <a:rPr lang="lt-LT" sz="2400" dirty="0"/>
              <a:t>M</a:t>
            </a:r>
            <a:r>
              <a:rPr lang="lt-LT" sz="2400" dirty="0" smtClean="0"/>
              <a:t>okslininkė </a:t>
            </a:r>
            <a:r>
              <a:rPr lang="lt-LT" sz="2400" dirty="0" err="1" smtClean="0"/>
              <a:t>Ruth</a:t>
            </a:r>
            <a:r>
              <a:rPr lang="lt-LT" sz="2400" dirty="0" smtClean="0"/>
              <a:t> </a:t>
            </a:r>
            <a:r>
              <a:rPr lang="lt-LT" sz="2400" dirty="0" err="1" smtClean="0"/>
              <a:t>Milanaik</a:t>
            </a:r>
            <a:r>
              <a:rPr lang="lt-LT" sz="2400" dirty="0" smtClean="0"/>
              <a:t> pastebėjo, kad moderniosios technologijos trukdo tėvų bendravimui su vaiku. Paprastas pokalbis gali būti geriausias paskatinimas mokytis.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000690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z="3600" dirty="0" smtClean="0"/>
              <a:t>Kompiuteriniai žaidimai- vaikų agresijos priežastis</a:t>
            </a:r>
            <a:endParaRPr lang="lt-LT" sz="36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lt-LT" sz="2400" dirty="0" smtClean="0"/>
              <a:t>Žaisdami išmoksta agresyviau reaguoti į provokacijas.</a:t>
            </a:r>
          </a:p>
          <a:p>
            <a:r>
              <a:rPr lang="lt-LT" sz="2400" dirty="0" smtClean="0"/>
              <a:t>Smurtiniai žaidimai veikia elgesį ir mąstymą, nesvarbu, kokio  vaiko amžius ir lytis.</a:t>
            </a:r>
          </a:p>
          <a:p>
            <a:r>
              <a:rPr lang="lt-LT" sz="2400" dirty="0" smtClean="0"/>
              <a:t>Vaikai, žaidžiantys smurtinius žaidimus, mąsto ir elgiasi agresyviau.</a:t>
            </a:r>
          </a:p>
        </p:txBody>
      </p:sp>
    </p:spTree>
    <p:extLst>
      <p:ext uri="{BB962C8B-B14F-4D97-AF65-F5344CB8AC3E}">
        <p14:creationId xmlns:p14="http://schemas.microsoft.com/office/powerpoint/2010/main" val="3850652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z="4000" dirty="0" smtClean="0"/>
              <a:t>Kompiuterinių žaidimų </a:t>
            </a:r>
            <a:br>
              <a:rPr lang="lt-LT" sz="4000" dirty="0" smtClean="0"/>
            </a:br>
            <a:r>
              <a:rPr lang="lt-LT" sz="4000" dirty="0"/>
              <a:t> </a:t>
            </a:r>
            <a:r>
              <a:rPr lang="lt-LT" sz="4000" dirty="0" smtClean="0"/>
              <a:t>          nauda      </a:t>
            </a:r>
            <a:endParaRPr lang="lt-LT" sz="40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sz="3200" dirty="0" smtClean="0"/>
              <a:t>Kompiuteriniai žaidimai gali paskatinti draugiškumą ir rūpestį, jeigu juose tai rodoma.</a:t>
            </a:r>
          </a:p>
          <a:p>
            <a:r>
              <a:rPr lang="lt-LT" sz="3200" dirty="0" smtClean="0"/>
              <a:t>Svarbiausia pasirinkti tinkamą žaidimą.</a:t>
            </a:r>
            <a:endParaRPr lang="lt-LT" sz="3200" dirty="0"/>
          </a:p>
        </p:txBody>
      </p:sp>
    </p:spTree>
    <p:extLst>
      <p:ext uri="{BB962C8B-B14F-4D97-AF65-F5344CB8AC3E}">
        <p14:creationId xmlns:p14="http://schemas.microsoft.com/office/powerpoint/2010/main" val="3998214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z="4000" dirty="0" smtClean="0"/>
              <a:t>Naudota literatūra:</a:t>
            </a:r>
            <a:endParaRPr lang="lt-LT" sz="40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err="1" smtClean="0"/>
              <a:t>D.Gentile</a:t>
            </a:r>
            <a:r>
              <a:rPr lang="lt-LT" dirty="0" smtClean="0"/>
              <a:t> </a:t>
            </a:r>
            <a:r>
              <a:rPr lang="lt-LT" dirty="0" err="1" smtClean="0"/>
              <a:t>Mediators</a:t>
            </a:r>
            <a:r>
              <a:rPr lang="lt-LT" dirty="0" smtClean="0"/>
              <a:t> </a:t>
            </a:r>
            <a:r>
              <a:rPr lang="lt-LT" dirty="0" err="1" smtClean="0"/>
              <a:t>and</a:t>
            </a:r>
            <a:r>
              <a:rPr lang="lt-LT" dirty="0" smtClean="0"/>
              <a:t> </a:t>
            </a:r>
            <a:r>
              <a:rPr lang="lt-LT" dirty="0" err="1" smtClean="0"/>
              <a:t>Moderators</a:t>
            </a:r>
            <a:r>
              <a:rPr lang="lt-LT" dirty="0" smtClean="0"/>
              <a:t> </a:t>
            </a:r>
            <a:r>
              <a:rPr lang="lt-LT" dirty="0" err="1" smtClean="0"/>
              <a:t>of</a:t>
            </a:r>
            <a:r>
              <a:rPr lang="lt-LT" dirty="0" smtClean="0"/>
              <a:t> </a:t>
            </a:r>
            <a:r>
              <a:rPr lang="lt-LT" dirty="0" err="1" smtClean="0"/>
              <a:t>Long-</a:t>
            </a:r>
            <a:r>
              <a:rPr lang="lt-LT" dirty="0" smtClean="0"/>
              <a:t> </a:t>
            </a:r>
            <a:r>
              <a:rPr lang="lt-LT" dirty="0" err="1" smtClean="0"/>
              <a:t>term</a:t>
            </a:r>
            <a:r>
              <a:rPr lang="lt-LT" dirty="0" smtClean="0"/>
              <a:t> </a:t>
            </a:r>
            <a:r>
              <a:rPr lang="lt-LT" dirty="0" err="1" smtClean="0"/>
              <a:t>Effects</a:t>
            </a:r>
            <a:r>
              <a:rPr lang="lt-LT" dirty="0" smtClean="0"/>
              <a:t> </a:t>
            </a:r>
            <a:r>
              <a:rPr lang="lt-LT" dirty="0" err="1" smtClean="0"/>
              <a:t>of</a:t>
            </a:r>
            <a:r>
              <a:rPr lang="lt-LT" dirty="0" smtClean="0"/>
              <a:t> </a:t>
            </a:r>
            <a:r>
              <a:rPr lang="lt-LT" dirty="0" err="1" smtClean="0"/>
              <a:t>Violent</a:t>
            </a:r>
            <a:r>
              <a:rPr lang="lt-LT" dirty="0" smtClean="0"/>
              <a:t> Video </a:t>
            </a:r>
            <a:r>
              <a:rPr lang="lt-LT" dirty="0" err="1" smtClean="0"/>
              <a:t>Games</a:t>
            </a:r>
            <a:r>
              <a:rPr lang="lt-LT" dirty="0" smtClean="0"/>
              <a:t> </a:t>
            </a:r>
            <a:r>
              <a:rPr lang="lt-LT" dirty="0" err="1" smtClean="0"/>
              <a:t>on</a:t>
            </a:r>
            <a:r>
              <a:rPr lang="lt-LT" dirty="0" smtClean="0"/>
              <a:t> </a:t>
            </a:r>
            <a:r>
              <a:rPr lang="lt-LT" dirty="0" err="1" smtClean="0"/>
              <a:t>Aggressive</a:t>
            </a:r>
            <a:r>
              <a:rPr lang="lt-LT" dirty="0" smtClean="0"/>
              <a:t> </a:t>
            </a:r>
            <a:r>
              <a:rPr lang="lt-LT" dirty="0" err="1" smtClean="0"/>
              <a:t>Behavior</a:t>
            </a:r>
            <a:r>
              <a:rPr lang="lt-LT" dirty="0" smtClean="0"/>
              <a:t> </a:t>
            </a:r>
            <a:r>
              <a:rPr lang="lt-LT" dirty="0" err="1" smtClean="0"/>
              <a:t>Practice</a:t>
            </a:r>
            <a:r>
              <a:rPr lang="lt-LT" dirty="0" smtClean="0"/>
              <a:t>. JAMA </a:t>
            </a:r>
            <a:r>
              <a:rPr lang="lt-LT" dirty="0" err="1" smtClean="0"/>
              <a:t>Pediatrics</a:t>
            </a:r>
            <a:r>
              <a:rPr lang="lt-LT" dirty="0" smtClean="0"/>
              <a:t>, </a:t>
            </a:r>
            <a:r>
              <a:rPr lang="lt-LT" dirty="0" err="1" smtClean="0"/>
              <a:t>March</a:t>
            </a:r>
            <a:r>
              <a:rPr lang="lt-LT" dirty="0" smtClean="0"/>
              <a:t> 24, 2014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0689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          </a:t>
            </a:r>
            <a:r>
              <a:rPr lang="lt-LT" sz="4000" dirty="0" smtClean="0"/>
              <a:t>Ačiū už dėmesį</a:t>
            </a:r>
            <a:endParaRPr lang="lt-LT" sz="40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060848"/>
            <a:ext cx="6203057" cy="367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9470524"/>
      </p:ext>
    </p:extLst>
  </p:cSld>
  <p:clrMapOvr>
    <a:masterClrMapping/>
  </p:clrMapOvr>
</p:sld>
</file>

<file path=ppt/theme/theme1.xml><?xml version="1.0" encoding="utf-8"?>
<a:theme xmlns:a="http://schemas.openxmlformats.org/drawingml/2006/main" name="vasara">
  <a:themeElements>
    <a:clrScheme name="Bangos form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asara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asar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TC101972873[[fn=Vasara]]</Template>
  <TotalTime>51</TotalTime>
  <Words>203</Words>
  <Application>Microsoft Office PowerPoint</Application>
  <PresentationFormat>Demonstracija ekrane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7</vt:i4>
      </vt:variant>
    </vt:vector>
  </HeadingPairs>
  <TitlesOfParts>
    <vt:vector size="8" baseType="lpstr">
      <vt:lpstr>vasara</vt:lpstr>
      <vt:lpstr>Kompiuteris – draugas ar priešas?   </vt:lpstr>
      <vt:lpstr>„Išmanioji“ vaikystė      </vt:lpstr>
      <vt:lpstr>Britų mokslininkų atlikto tyrimo rezultatai:</vt:lpstr>
      <vt:lpstr>Kompiuteriniai žaidimai- vaikų agresijos priežastis</vt:lpstr>
      <vt:lpstr>Kompiuterinių žaidimų             nauda      </vt:lpstr>
      <vt:lpstr>Naudota literatūra:</vt:lpstr>
      <vt:lpstr>          Ačiū už dėmesį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Kompiuteris – draugas ar priešas?</dc:title>
  <dc:creator>Windows vartotojas</dc:creator>
  <cp:lastModifiedBy>Windows vartotojas</cp:lastModifiedBy>
  <cp:revision>6</cp:revision>
  <dcterms:created xsi:type="dcterms:W3CDTF">2014-06-11T07:26:05Z</dcterms:created>
  <dcterms:modified xsi:type="dcterms:W3CDTF">2014-06-11T08:17:46Z</dcterms:modified>
</cp:coreProperties>
</file>