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41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447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28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99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491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17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37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410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83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76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46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5CCB-1BF9-452F-BC2D-758E7778EE59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8379-80B4-4A5D-A932-FBC839A357B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0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Diferencijavimo metodai taikyti pamokose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 smtClean="0"/>
              <a:t>Paruošė mokytoja L. </a:t>
            </a:r>
            <a:r>
              <a:rPr lang="lt-LT" dirty="0" err="1" smtClean="0"/>
              <a:t>Dubosaitė</a:t>
            </a:r>
            <a:endParaRPr lang="lt-LT" dirty="0" smtClean="0"/>
          </a:p>
          <a:p>
            <a:pPr algn="r"/>
            <a:r>
              <a:rPr lang="lt-LT" dirty="0" smtClean="0"/>
              <a:t>2014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724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Mokinių skirstymas į grupes pagal mokymosi pasiekimus. 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Tuomet </a:t>
            </a:r>
            <a:r>
              <a:rPr lang="lt-LT" dirty="0"/>
              <a:t>stipresni mokiniai </a:t>
            </a:r>
            <a:r>
              <a:rPr lang="lt-LT" dirty="0" smtClean="0"/>
              <a:t>gali drauge </a:t>
            </a:r>
            <a:r>
              <a:rPr lang="lt-LT" dirty="0"/>
              <a:t>atlikti sudėtingas užduotis, o silpnesnieji – susikoncentruoti ties jų pasiekimų lygį </a:t>
            </a:r>
            <a:r>
              <a:rPr lang="lt-LT" dirty="0" smtClean="0"/>
              <a:t>atitinkančiomis užduotimis </a:t>
            </a:r>
            <a:r>
              <a:rPr lang="lt-LT" dirty="0"/>
              <a:t>ir atlikti jas be stipresnių mokinių pagalbos.</a:t>
            </a:r>
          </a:p>
        </p:txBody>
      </p:sp>
    </p:spTree>
    <p:extLst>
      <p:ext uri="{BB962C8B-B14F-4D97-AF65-F5344CB8AC3E}">
        <p14:creationId xmlns:p14="http://schemas.microsoft.com/office/powerpoint/2010/main" val="39921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Mokinių parama vienas kitam, taikant </a:t>
            </a:r>
            <a:r>
              <a:rPr lang="lt-LT" dirty="0" smtClean="0"/>
              <a:t>repetitorių sistemą.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Tie</a:t>
            </a:r>
            <a:r>
              <a:rPr lang="lt-LT" dirty="0"/>
              <a:t>, kurie jau yra išmokę tam tikrus dalykus, </a:t>
            </a:r>
            <a:r>
              <a:rPr lang="lt-LT" dirty="0" smtClean="0"/>
              <a:t>būna priskirti </a:t>
            </a:r>
            <a:r>
              <a:rPr lang="lt-LT" dirty="0"/>
              <a:t>šių dalykų nemokantiems </a:t>
            </a:r>
            <a:r>
              <a:rPr lang="lt-LT" dirty="0" smtClean="0"/>
              <a:t>mokiniams ir padeda jiems išmokti.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101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Diferencijavimo metodai taikyti pamokose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Diferencijavimo metodai taikyti pamokose</dc:title>
  <dc:creator>Lina</dc:creator>
  <cp:lastModifiedBy>Lina</cp:lastModifiedBy>
  <cp:revision>3</cp:revision>
  <dcterms:created xsi:type="dcterms:W3CDTF">2014-06-10T19:15:05Z</dcterms:created>
  <dcterms:modified xsi:type="dcterms:W3CDTF">2014-06-10T19:27:23Z</dcterms:modified>
</cp:coreProperties>
</file>