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0" r:id="rId4"/>
    <p:sldId id="278" r:id="rId5"/>
    <p:sldId id="277" r:id="rId6"/>
    <p:sldId id="262" r:id="rId7"/>
    <p:sldId id="279" r:id="rId8"/>
    <p:sldId id="267" r:id="rId9"/>
    <p:sldId id="263" r:id="rId10"/>
    <p:sldId id="281" r:id="rId11"/>
    <p:sldId id="270" r:id="rId12"/>
    <p:sldId id="285" r:id="rId13"/>
    <p:sldId id="276" r:id="rId14"/>
    <p:sldId id="282" r:id="rId15"/>
    <p:sldId id="28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C517-17B5-4BB7-98FF-E966225D7342}" type="datetimeFigureOut">
              <a:rPr lang="en-US" smtClean="0"/>
              <a:pPr/>
              <a:t>6/19/2014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155D-7E9D-49CA-AB50-0BD8149DB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8215370"/>
          </a:xfrm>
        </p:spPr>
        <p:txBody>
          <a:bodyPr>
            <a:noAutofit/>
          </a:bodyPr>
          <a:lstStyle/>
          <a:p>
            <a:r>
              <a:rPr lang="en-GB" sz="4800" b="1" dirty="0" err="1" smtClean="0"/>
              <a:t>Kad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kelias</a:t>
            </a:r>
            <a:r>
              <a:rPr lang="en-GB" sz="4800" b="1" dirty="0" smtClean="0"/>
              <a:t> </a:t>
            </a:r>
            <a:r>
              <a:rPr lang="lt-LT" sz="4800" b="1" dirty="0" smtClean="0"/>
              <a:t>į mokyklą būtų saugus</a:t>
            </a:r>
            <a:br>
              <a:rPr lang="lt-LT" sz="4800" b="1" dirty="0" smtClean="0"/>
            </a:b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en-GB" sz="2800" dirty="0" err="1" smtClean="0"/>
              <a:t>Pareng</a:t>
            </a:r>
            <a:r>
              <a:rPr lang="lt-LT" sz="2800" dirty="0" smtClean="0"/>
              <a:t>ė</a:t>
            </a:r>
            <a:r>
              <a:rPr lang="en-GB" sz="2800" dirty="0" smtClean="0"/>
              <a:t> </a:t>
            </a:r>
            <a:r>
              <a:rPr lang="en-GB" sz="2800" dirty="0" err="1" smtClean="0"/>
              <a:t>mokytoja</a:t>
            </a:r>
            <a:r>
              <a:rPr lang="en-GB" sz="2800" dirty="0" smtClean="0"/>
              <a:t> </a:t>
            </a:r>
            <a:r>
              <a:rPr lang="lt-LT" sz="2800" dirty="0" smtClean="0"/>
              <a:t>Aima Daujotienė</a:t>
            </a: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/>
            </a:r>
            <a:br>
              <a:rPr lang="en-GB" sz="4800" b="1" dirty="0" smtClean="0"/>
            </a:br>
            <a:endParaRPr lang="en-GB" sz="4800" b="1" dirty="0"/>
          </a:p>
        </p:txBody>
      </p:sp>
      <p:pic>
        <p:nvPicPr>
          <p:cNvPr id="4098" name="Picture 2" descr="C:\Users\Judita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9144000" cy="263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Paaiškinkite</a:t>
            </a:r>
            <a:r>
              <a:rPr lang="en-GB" sz="3200" dirty="0" smtClean="0"/>
              <a:t> </a:t>
            </a:r>
            <a:r>
              <a:rPr lang="en-GB" sz="3200" dirty="0" err="1" smtClean="0"/>
              <a:t>vaikui</a:t>
            </a:r>
            <a:r>
              <a:rPr lang="en-GB" sz="3200" dirty="0" smtClean="0"/>
              <a:t>,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pėsčiųjų</a:t>
            </a:r>
            <a:r>
              <a:rPr lang="en-GB" sz="3200" dirty="0" smtClean="0"/>
              <a:t> </a:t>
            </a:r>
            <a:r>
              <a:rPr lang="en-GB" sz="3200" dirty="0" err="1" smtClean="0"/>
              <a:t>perėjose</a:t>
            </a:r>
            <a:r>
              <a:rPr lang="en-GB" sz="3200" dirty="0" smtClean="0"/>
              <a:t>, </a:t>
            </a:r>
            <a:r>
              <a:rPr lang="en-GB" sz="3200" dirty="0" err="1" smtClean="0"/>
              <a:t>pažymėtose</a:t>
            </a:r>
            <a:r>
              <a:rPr lang="en-GB" sz="3200" dirty="0" smtClean="0"/>
              <a:t> „</a:t>
            </a:r>
            <a:r>
              <a:rPr lang="en-GB" sz="3200" dirty="0" err="1" smtClean="0"/>
              <a:t>zebru</a:t>
            </a:r>
            <a:r>
              <a:rPr lang="en-GB" sz="3200" dirty="0" smtClean="0"/>
              <a:t>“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šviesoforo</a:t>
            </a:r>
            <a:r>
              <a:rPr lang="en-GB" sz="3200" dirty="0" smtClean="0"/>
              <a:t> </a:t>
            </a:r>
            <a:r>
              <a:rPr lang="en-GB" sz="3200" dirty="0" err="1" smtClean="0"/>
              <a:t>reguliuojamose</a:t>
            </a:r>
            <a:r>
              <a:rPr lang="en-GB" sz="3200" dirty="0" smtClean="0"/>
              <a:t>, </a:t>
            </a:r>
            <a:r>
              <a:rPr lang="en-GB" sz="3200" dirty="0" err="1" smtClean="0"/>
              <a:t>reikia</a:t>
            </a:r>
            <a:r>
              <a:rPr lang="en-GB" sz="3200" dirty="0" smtClean="0"/>
              <a:t> </a:t>
            </a:r>
            <a:r>
              <a:rPr lang="en-GB" sz="3200" dirty="0" err="1" smtClean="0"/>
              <a:t>būti</a:t>
            </a:r>
            <a:r>
              <a:rPr lang="en-GB" sz="3200" dirty="0" smtClean="0"/>
              <a:t> </a:t>
            </a:r>
            <a:r>
              <a:rPr lang="en-GB" sz="3200" dirty="0" err="1" smtClean="0"/>
              <a:t>atidžiam</a:t>
            </a:r>
            <a:r>
              <a:rPr lang="en-GB" sz="3200" dirty="0" smtClean="0"/>
              <a:t>, </a:t>
            </a:r>
            <a:r>
              <a:rPr lang="en-GB" sz="3200" dirty="0" err="1" smtClean="0"/>
              <a:t>nes</a:t>
            </a:r>
            <a:r>
              <a:rPr lang="en-GB" sz="3200" dirty="0" smtClean="0"/>
              <a:t> </a:t>
            </a:r>
            <a:r>
              <a:rPr lang="en-GB" sz="3200" dirty="0" err="1" smtClean="0"/>
              <a:t>kai</a:t>
            </a:r>
            <a:r>
              <a:rPr lang="en-GB" sz="3200" dirty="0" smtClean="0"/>
              <a:t> </a:t>
            </a:r>
            <a:r>
              <a:rPr lang="en-GB" sz="3200" dirty="0" err="1" smtClean="0"/>
              <a:t>kurie</a:t>
            </a:r>
            <a:r>
              <a:rPr lang="en-GB" sz="3200" dirty="0" smtClean="0"/>
              <a:t> </a:t>
            </a:r>
            <a:r>
              <a:rPr lang="en-GB" sz="3200" dirty="0" err="1" smtClean="0"/>
              <a:t>vairuotojai</a:t>
            </a:r>
            <a:r>
              <a:rPr lang="en-GB" sz="3200" dirty="0" smtClean="0"/>
              <a:t> </a:t>
            </a:r>
            <a:r>
              <a:rPr lang="en-GB" sz="3200" dirty="0" err="1" smtClean="0"/>
              <a:t>nesilaiko</a:t>
            </a:r>
            <a:r>
              <a:rPr lang="en-GB" sz="3200" dirty="0" smtClean="0"/>
              <a:t> </a:t>
            </a:r>
            <a:r>
              <a:rPr lang="en-GB" sz="3200" dirty="0" err="1" smtClean="0"/>
              <a:t>Kelių</a:t>
            </a:r>
            <a:r>
              <a:rPr lang="en-GB" sz="3200" dirty="0" smtClean="0"/>
              <a:t> </a:t>
            </a:r>
            <a:r>
              <a:rPr lang="en-GB" sz="3200" dirty="0" err="1" smtClean="0"/>
              <a:t>eismo</a:t>
            </a:r>
            <a:r>
              <a:rPr lang="en-GB" sz="3200" dirty="0" smtClean="0"/>
              <a:t> </a:t>
            </a:r>
            <a:r>
              <a:rPr lang="en-GB" sz="3200" dirty="0" err="1" smtClean="0"/>
              <a:t>taisyklių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8194" name="Picture 2" descr="C:\Users\Judita\Downloads\0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571744"/>
            <a:ext cx="6119830" cy="407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Liepkite</a:t>
            </a:r>
            <a:r>
              <a:rPr lang="en-GB" dirty="0" smtClean="0"/>
              <a:t> </a:t>
            </a:r>
            <a:r>
              <a:rPr lang="en-GB" dirty="0" err="1"/>
              <a:t>vaikui</a:t>
            </a:r>
            <a:r>
              <a:rPr lang="en-GB" dirty="0"/>
              <a:t> </a:t>
            </a:r>
            <a:r>
              <a:rPr lang="en-GB" dirty="0" err="1"/>
              <a:t>stotelėje</a:t>
            </a:r>
            <a:r>
              <a:rPr lang="en-GB" dirty="0"/>
              <a:t> </a:t>
            </a:r>
            <a:r>
              <a:rPr lang="en-GB" dirty="0" err="1"/>
              <a:t>neišdykauti</a:t>
            </a:r>
            <a:r>
              <a:rPr lang="en-GB" dirty="0"/>
              <a:t>. </a:t>
            </a:r>
            <a:r>
              <a:rPr lang="en-GB" dirty="0" err="1"/>
              <a:t>Jis</a:t>
            </a:r>
            <a:r>
              <a:rPr lang="en-GB" dirty="0"/>
              <a:t> </a:t>
            </a:r>
            <a:r>
              <a:rPr lang="en-GB" dirty="0" err="1"/>
              <a:t>neturėtų</a:t>
            </a:r>
            <a:r>
              <a:rPr lang="en-GB" dirty="0"/>
              <a:t> </a:t>
            </a:r>
            <a:r>
              <a:rPr lang="en-GB" dirty="0" err="1"/>
              <a:t>pamiršti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privalo</a:t>
            </a:r>
            <a:r>
              <a:rPr lang="en-GB" dirty="0"/>
              <a:t> </a:t>
            </a:r>
            <a:r>
              <a:rPr lang="en-GB" dirty="0" err="1"/>
              <a:t>laikytis</a:t>
            </a:r>
            <a:r>
              <a:rPr lang="en-GB" dirty="0"/>
              <a:t> </a:t>
            </a:r>
            <a:r>
              <a:rPr lang="en-GB" dirty="0" err="1"/>
              <a:t>saugaus</a:t>
            </a:r>
            <a:r>
              <a:rPr lang="en-GB" dirty="0"/>
              <a:t> </a:t>
            </a:r>
            <a:r>
              <a:rPr lang="en-GB" dirty="0" err="1"/>
              <a:t>atstumo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važiuojamosios</a:t>
            </a:r>
            <a:r>
              <a:rPr lang="en-GB" dirty="0"/>
              <a:t> </a:t>
            </a:r>
            <a:r>
              <a:rPr lang="en-GB" dirty="0" err="1"/>
              <a:t>dalies</a:t>
            </a:r>
            <a:r>
              <a:rPr lang="en-GB" dirty="0"/>
              <a:t>, </a:t>
            </a:r>
            <a:r>
              <a:rPr lang="en-GB" dirty="0" err="1"/>
              <a:t>nesisprausti</a:t>
            </a:r>
            <a:r>
              <a:rPr lang="en-GB" dirty="0"/>
              <a:t> pro </a:t>
            </a:r>
            <a:r>
              <a:rPr lang="en-GB" dirty="0" err="1"/>
              <a:t>duris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nesistumdyti</a:t>
            </a:r>
            <a:r>
              <a:rPr lang="en-GB" dirty="0"/>
              <a:t> </a:t>
            </a:r>
            <a:r>
              <a:rPr lang="en-GB" dirty="0" err="1"/>
              <a:t>lipdamas</a:t>
            </a:r>
            <a:r>
              <a:rPr lang="en-GB" dirty="0"/>
              <a:t> į </a:t>
            </a:r>
            <a:r>
              <a:rPr lang="en-GB" dirty="0" err="1"/>
              <a:t>transporto</a:t>
            </a:r>
            <a:r>
              <a:rPr lang="en-GB" dirty="0"/>
              <a:t> </a:t>
            </a:r>
            <a:r>
              <a:rPr lang="en-GB" dirty="0" err="1"/>
              <a:t>priemonę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868478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 smtClean="0"/>
              <a:t>Nuolat</a:t>
            </a:r>
            <a:r>
              <a:rPr lang="en-GB" sz="3200" dirty="0" smtClean="0"/>
              <a:t> </a:t>
            </a:r>
            <a:r>
              <a:rPr lang="en-GB" sz="3200" dirty="0" err="1" smtClean="0"/>
              <a:t>priminkite</a:t>
            </a:r>
            <a:r>
              <a:rPr lang="en-GB" sz="3200" dirty="0" smtClean="0"/>
              <a:t> </a:t>
            </a:r>
            <a:r>
              <a:rPr lang="en-GB" sz="3200" dirty="0" err="1" smtClean="0"/>
              <a:t>vaikui</a:t>
            </a:r>
            <a:r>
              <a:rPr lang="en-GB" sz="3200" dirty="0" smtClean="0"/>
              <a:t>,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 smtClean="0"/>
              <a:t>gatvę</a:t>
            </a:r>
            <a:r>
              <a:rPr lang="en-GB" sz="3200" dirty="0" smtClean="0"/>
              <a:t> </a:t>
            </a:r>
            <a:r>
              <a:rPr lang="en-GB" sz="3200" dirty="0" err="1" smtClean="0"/>
              <a:t>galima</a:t>
            </a:r>
            <a:r>
              <a:rPr lang="en-GB" sz="3200" dirty="0" smtClean="0"/>
              <a:t> </a:t>
            </a:r>
            <a:r>
              <a:rPr lang="en-GB" sz="3200" dirty="0" err="1" smtClean="0"/>
              <a:t>pereiti</a:t>
            </a:r>
            <a:r>
              <a:rPr lang="en-GB" sz="3200" dirty="0" smtClean="0"/>
              <a:t> </a:t>
            </a:r>
            <a:r>
              <a:rPr lang="en-GB" sz="3200" dirty="0" err="1" smtClean="0"/>
              <a:t>tik</a:t>
            </a:r>
            <a:r>
              <a:rPr lang="en-GB" sz="3200" dirty="0" smtClean="0"/>
              <a:t> </a:t>
            </a:r>
            <a:r>
              <a:rPr lang="en-GB" sz="3200" dirty="0" err="1" smtClean="0"/>
              <a:t>už</a:t>
            </a:r>
            <a:r>
              <a:rPr lang="en-GB" sz="3200" dirty="0" smtClean="0"/>
              <a:t> </a:t>
            </a:r>
            <a:r>
              <a:rPr lang="en-GB" sz="3200" dirty="0" err="1" smtClean="0"/>
              <a:t>autobuso</a:t>
            </a:r>
            <a:r>
              <a:rPr lang="en-GB" sz="3200" dirty="0" smtClean="0"/>
              <a:t> </a:t>
            </a:r>
            <a:r>
              <a:rPr lang="en-GB" sz="3200" dirty="0" err="1" smtClean="0"/>
              <a:t>arba</a:t>
            </a:r>
            <a:r>
              <a:rPr lang="en-GB" sz="3200" dirty="0" smtClean="0"/>
              <a:t> </a:t>
            </a:r>
            <a:r>
              <a:rPr lang="en-GB" sz="3200" dirty="0" err="1" smtClean="0"/>
              <a:t>kitos</a:t>
            </a:r>
            <a:r>
              <a:rPr lang="en-GB" sz="3200" dirty="0" smtClean="0"/>
              <a:t> </a:t>
            </a:r>
            <a:r>
              <a:rPr lang="en-GB" sz="3200" dirty="0" err="1" smtClean="0"/>
              <a:t>transporto</a:t>
            </a:r>
            <a:r>
              <a:rPr lang="en-GB" sz="3200" dirty="0" smtClean="0"/>
              <a:t> </a:t>
            </a:r>
            <a:r>
              <a:rPr lang="en-GB" sz="3200" dirty="0" err="1" smtClean="0"/>
              <a:t>priemonės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einant</a:t>
            </a:r>
            <a:r>
              <a:rPr lang="en-GB" sz="3200" dirty="0" smtClean="0"/>
              <a:t> </a:t>
            </a:r>
            <a:r>
              <a:rPr lang="en-GB" sz="3200" dirty="0" err="1" smtClean="0"/>
              <a:t>reikia</a:t>
            </a:r>
            <a:r>
              <a:rPr lang="en-GB" sz="3200" dirty="0" smtClean="0"/>
              <a:t> </a:t>
            </a:r>
            <a:r>
              <a:rPr lang="en-GB" sz="3200" dirty="0" err="1" smtClean="0"/>
              <a:t>būti</a:t>
            </a:r>
            <a:r>
              <a:rPr lang="en-GB" sz="3200" dirty="0" smtClean="0"/>
              <a:t> </a:t>
            </a:r>
            <a:r>
              <a:rPr lang="en-GB" sz="3200" dirty="0" err="1" smtClean="0"/>
              <a:t>ypač</a:t>
            </a:r>
            <a:r>
              <a:rPr lang="en-GB" sz="3200" dirty="0" smtClean="0"/>
              <a:t> </a:t>
            </a:r>
            <a:r>
              <a:rPr lang="en-GB" sz="3200" dirty="0" err="1" smtClean="0"/>
              <a:t>atsargiam</a:t>
            </a:r>
            <a:r>
              <a:rPr lang="en-GB" sz="3200" dirty="0" smtClean="0"/>
              <a:t>.  </a:t>
            </a:r>
            <a:r>
              <a:rPr lang="en-GB" sz="3200" dirty="0" err="1" smtClean="0"/>
              <a:t>Geriausia</a:t>
            </a:r>
            <a:r>
              <a:rPr lang="en-GB" sz="3200" dirty="0" smtClean="0"/>
              <a:t> – </a:t>
            </a:r>
            <a:r>
              <a:rPr lang="en-GB" sz="3200" dirty="0" err="1" smtClean="0"/>
              <a:t>palaukti</a:t>
            </a:r>
            <a:r>
              <a:rPr lang="en-GB" sz="3200" dirty="0" smtClean="0"/>
              <a:t>, </a:t>
            </a:r>
            <a:r>
              <a:rPr lang="en-GB" sz="3200" dirty="0" err="1" smtClean="0"/>
              <a:t>kol</a:t>
            </a:r>
            <a:r>
              <a:rPr lang="en-GB" sz="3200" dirty="0" smtClean="0"/>
              <a:t> </a:t>
            </a:r>
            <a:r>
              <a:rPr lang="en-GB" sz="3200" dirty="0" err="1" smtClean="0"/>
              <a:t>transporto</a:t>
            </a:r>
            <a:r>
              <a:rPr lang="en-GB" sz="3200" dirty="0" smtClean="0"/>
              <a:t> </a:t>
            </a:r>
            <a:r>
              <a:rPr lang="en-GB" sz="3200" dirty="0" err="1" smtClean="0"/>
              <a:t>priemonė</a:t>
            </a:r>
            <a:r>
              <a:rPr lang="en-GB" sz="3200" dirty="0" smtClean="0"/>
              <a:t> </a:t>
            </a:r>
            <a:r>
              <a:rPr lang="en-GB" sz="3200" dirty="0" err="1" smtClean="0"/>
              <a:t>nuvažiuos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13314" name="Picture 2" descr="C:\Users\Judita\Downloads\047Ugne Barsulyte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44"/>
            <a:ext cx="7643866" cy="4572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Girkite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savo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vaiką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ir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neleiskite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jam be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reikalo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ko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nors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baimintis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Kartais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leiskite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kad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vaikas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nuvestų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jus į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mokyklą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o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pakeliui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parodytų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pavojingas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vietas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Šitaip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išsiaiškinsite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kurios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vietos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vaikui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atrodo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nesaugios</a:t>
            </a:r>
            <a:r>
              <a:rPr lang="en-GB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Pirkdami</a:t>
            </a:r>
            <a:r>
              <a:rPr lang="en-GB" sz="3600" dirty="0" smtClean="0"/>
              <a:t> </a:t>
            </a:r>
            <a:r>
              <a:rPr lang="en-GB" sz="3600" dirty="0" err="1" smtClean="0"/>
              <a:t>striukę</a:t>
            </a:r>
            <a:r>
              <a:rPr lang="en-GB" sz="3600" dirty="0" smtClean="0"/>
              <a:t>, </a:t>
            </a:r>
            <a:r>
              <a:rPr lang="en-GB" sz="3600" dirty="0" err="1" smtClean="0"/>
              <a:t>avalynę</a:t>
            </a:r>
            <a:r>
              <a:rPr lang="en-GB" sz="3600" dirty="0" smtClean="0"/>
              <a:t> </a:t>
            </a:r>
            <a:r>
              <a:rPr lang="en-GB" sz="3600" dirty="0" err="1" smtClean="0"/>
              <a:t>ir</a:t>
            </a:r>
            <a:r>
              <a:rPr lang="en-GB" sz="3600" dirty="0" smtClean="0"/>
              <a:t> </a:t>
            </a:r>
            <a:r>
              <a:rPr lang="en-GB" sz="3600" dirty="0" err="1" smtClean="0"/>
              <a:t>kitokią</a:t>
            </a:r>
            <a:r>
              <a:rPr lang="en-GB" sz="3600" dirty="0" smtClean="0"/>
              <a:t> </a:t>
            </a:r>
            <a:r>
              <a:rPr lang="en-GB" sz="3600" dirty="0" err="1" smtClean="0"/>
              <a:t>aprangą</a:t>
            </a:r>
            <a:r>
              <a:rPr lang="en-GB" sz="3600" dirty="0" smtClean="0"/>
              <a:t>, </a:t>
            </a:r>
            <a:r>
              <a:rPr lang="en-GB" sz="3600" dirty="0" err="1" smtClean="0"/>
              <a:t>atkreipkite</a:t>
            </a:r>
            <a:r>
              <a:rPr lang="en-GB" sz="3600" dirty="0" smtClean="0"/>
              <a:t> </a:t>
            </a:r>
            <a:r>
              <a:rPr lang="en-GB" sz="3600" dirty="0" err="1" smtClean="0"/>
              <a:t>dėmesį</a:t>
            </a:r>
            <a:r>
              <a:rPr lang="en-GB" sz="3600" dirty="0" smtClean="0"/>
              <a:t> į tai, </a:t>
            </a:r>
            <a:r>
              <a:rPr lang="en-GB" sz="3600" dirty="0" err="1" smtClean="0"/>
              <a:t>kad</a:t>
            </a:r>
            <a:r>
              <a:rPr lang="en-GB" sz="3600" dirty="0" smtClean="0"/>
              <a:t> </a:t>
            </a:r>
            <a:r>
              <a:rPr lang="en-GB" sz="3600" dirty="0" err="1" smtClean="0"/>
              <a:t>jos</a:t>
            </a:r>
            <a:r>
              <a:rPr lang="en-GB" sz="3600" dirty="0" smtClean="0"/>
              <a:t> </a:t>
            </a:r>
            <a:r>
              <a:rPr lang="en-GB" sz="3600" dirty="0" err="1" smtClean="0"/>
              <a:t>detalės</a:t>
            </a:r>
            <a:r>
              <a:rPr lang="en-GB" sz="3600" dirty="0" smtClean="0"/>
              <a:t> </a:t>
            </a:r>
            <a:r>
              <a:rPr lang="en-GB" sz="3600" dirty="0" err="1" smtClean="0"/>
              <a:t>būtų</a:t>
            </a:r>
            <a:r>
              <a:rPr lang="en-GB" sz="3600" dirty="0" smtClean="0"/>
              <a:t> </a:t>
            </a:r>
            <a:r>
              <a:rPr lang="en-GB" sz="3600" dirty="0" err="1" smtClean="0"/>
              <a:t>pagamintos</a:t>
            </a:r>
            <a:r>
              <a:rPr lang="en-GB" sz="3600" dirty="0" smtClean="0"/>
              <a:t> </a:t>
            </a:r>
            <a:r>
              <a:rPr lang="en-GB" sz="3600" dirty="0" err="1" smtClean="0"/>
              <a:t>iš</a:t>
            </a:r>
            <a:r>
              <a:rPr lang="en-GB" sz="3600" dirty="0" smtClean="0"/>
              <a:t> </a:t>
            </a:r>
            <a:r>
              <a:rPr lang="en-GB" sz="3600" dirty="0" err="1" smtClean="0"/>
              <a:t>šviesą</a:t>
            </a:r>
            <a:r>
              <a:rPr lang="en-GB" sz="3600" dirty="0" smtClean="0"/>
              <a:t> </a:t>
            </a:r>
            <a:r>
              <a:rPr lang="en-GB" sz="3600" dirty="0" err="1" smtClean="0"/>
              <a:t>atspindinčių</a:t>
            </a:r>
            <a:r>
              <a:rPr lang="en-GB" sz="3600" dirty="0" smtClean="0"/>
              <a:t> </a:t>
            </a:r>
            <a:r>
              <a:rPr lang="en-GB" sz="3600" dirty="0" err="1" smtClean="0"/>
              <a:t>medžiagų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9218" name="Picture 2" descr="C:\Users\Judita\Downloads\063Mindaugas Vanzlausk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428868"/>
            <a:ext cx="5023169" cy="378621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3929090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sz="3800" dirty="0" smtClean="0"/>
              <a:t>	</a:t>
            </a:r>
            <a:r>
              <a:rPr lang="en-GB" sz="3800" dirty="0" err="1" smtClean="0"/>
              <a:t>Prisekite</a:t>
            </a:r>
            <a:r>
              <a:rPr lang="en-GB" sz="3800" dirty="0" smtClean="0"/>
              <a:t> </a:t>
            </a:r>
            <a:r>
              <a:rPr lang="en-GB" sz="3800" dirty="0" err="1" smtClean="0"/>
              <a:t>arba</a:t>
            </a:r>
            <a:r>
              <a:rPr lang="en-GB" sz="3800" dirty="0" smtClean="0"/>
              <a:t> </a:t>
            </a:r>
            <a:r>
              <a:rPr lang="en-GB" sz="3800" dirty="0" err="1" smtClean="0"/>
              <a:t>prisiūkite</a:t>
            </a:r>
            <a:r>
              <a:rPr lang="en-GB" sz="3800" dirty="0" smtClean="0"/>
              <a:t> </a:t>
            </a:r>
            <a:r>
              <a:rPr lang="en-GB" sz="3800" dirty="0" err="1" smtClean="0"/>
              <a:t>papildomų</a:t>
            </a:r>
            <a:r>
              <a:rPr lang="en-GB" sz="3800" dirty="0" smtClean="0"/>
              <a:t> </a:t>
            </a:r>
            <a:r>
              <a:rPr lang="en-GB" sz="3800" dirty="0" err="1" smtClean="0"/>
              <a:t>atšvaitų</a:t>
            </a:r>
            <a:r>
              <a:rPr lang="en-GB" sz="3800" dirty="0" smtClean="0"/>
              <a:t>. </a:t>
            </a:r>
            <a:r>
              <a:rPr lang="en-GB" sz="3800" dirty="0" err="1" smtClean="0"/>
              <a:t>Atšvaitai</a:t>
            </a:r>
            <a:r>
              <a:rPr lang="en-GB" sz="3800" dirty="0" smtClean="0"/>
              <a:t> </a:t>
            </a:r>
            <a:r>
              <a:rPr lang="en-GB" sz="3800" dirty="0" err="1" smtClean="0"/>
              <a:t>gali</a:t>
            </a:r>
            <a:r>
              <a:rPr lang="en-GB" sz="3800" dirty="0" smtClean="0"/>
              <a:t> </a:t>
            </a:r>
            <a:r>
              <a:rPr lang="en-GB" sz="3800" dirty="0" err="1" smtClean="0"/>
              <a:t>būti</a:t>
            </a:r>
            <a:r>
              <a:rPr lang="en-GB" sz="3800" dirty="0" smtClean="0"/>
              <a:t> </a:t>
            </a:r>
            <a:r>
              <a:rPr lang="en-GB" sz="3800" dirty="0" err="1" smtClean="0"/>
              <a:t>ir</a:t>
            </a:r>
            <a:r>
              <a:rPr lang="en-GB" sz="3800" dirty="0" smtClean="0"/>
              <a:t> </a:t>
            </a:r>
            <a:r>
              <a:rPr lang="en-GB" sz="3800" dirty="0" err="1" smtClean="0"/>
              <a:t>prikabinami</a:t>
            </a:r>
            <a:r>
              <a:rPr lang="en-GB" sz="3800" dirty="0" smtClean="0"/>
              <a:t>, </a:t>
            </a:r>
            <a:r>
              <a:rPr lang="en-GB" sz="3800" dirty="0" err="1" smtClean="0"/>
              <a:t>pavyzdžiui</a:t>
            </a:r>
            <a:r>
              <a:rPr lang="en-GB" sz="3800" dirty="0" smtClean="0"/>
              <a:t>, </a:t>
            </a:r>
            <a:r>
              <a:rPr lang="en-GB" sz="3800" dirty="0" err="1" smtClean="0"/>
              <a:t>prie</a:t>
            </a:r>
            <a:r>
              <a:rPr lang="en-GB" sz="3800" dirty="0" smtClean="0"/>
              <a:t> </a:t>
            </a:r>
            <a:r>
              <a:rPr lang="en-GB" sz="3800" dirty="0" err="1" smtClean="0"/>
              <a:t>kuprinės</a:t>
            </a:r>
            <a:r>
              <a:rPr lang="en-GB" sz="3800" dirty="0" smtClean="0"/>
              <a:t>. </a:t>
            </a:r>
            <a:r>
              <a:rPr lang="en-GB" sz="3800" dirty="0" err="1" smtClean="0"/>
              <a:t>Tuomet</a:t>
            </a:r>
            <a:r>
              <a:rPr lang="en-GB" sz="3800" dirty="0" smtClean="0"/>
              <a:t> </a:t>
            </a:r>
            <a:r>
              <a:rPr lang="en-GB" sz="3800" dirty="0" err="1" smtClean="0"/>
              <a:t>būsite</a:t>
            </a:r>
            <a:r>
              <a:rPr lang="en-GB" sz="3800" dirty="0" smtClean="0"/>
              <a:t> </a:t>
            </a:r>
            <a:r>
              <a:rPr lang="en-GB" sz="3800" dirty="0" err="1" smtClean="0"/>
              <a:t>tikri</a:t>
            </a:r>
            <a:r>
              <a:rPr lang="en-GB" sz="3800" dirty="0" smtClean="0"/>
              <a:t>, </a:t>
            </a:r>
            <a:r>
              <a:rPr lang="en-GB" sz="3800" dirty="0" err="1" smtClean="0"/>
              <a:t>kad</a:t>
            </a:r>
            <a:r>
              <a:rPr lang="en-GB" sz="3800" dirty="0" smtClean="0"/>
              <a:t> </a:t>
            </a:r>
            <a:r>
              <a:rPr lang="en-GB" sz="3800" dirty="0" err="1" smtClean="0"/>
              <a:t>vaikas</a:t>
            </a:r>
            <a:r>
              <a:rPr lang="en-GB" sz="3800" dirty="0" smtClean="0"/>
              <a:t> </a:t>
            </a:r>
            <a:r>
              <a:rPr lang="en-GB" sz="3800" dirty="0" err="1" smtClean="0"/>
              <a:t>kelyje</a:t>
            </a:r>
            <a:r>
              <a:rPr lang="en-GB" sz="3800" dirty="0" smtClean="0"/>
              <a:t> bus </a:t>
            </a:r>
            <a:r>
              <a:rPr lang="en-GB" sz="3800" dirty="0" err="1" smtClean="0"/>
              <a:t>matomas</a:t>
            </a:r>
            <a:r>
              <a:rPr lang="en-GB" sz="3800" dirty="0" smtClean="0"/>
              <a:t> </a:t>
            </a:r>
            <a:r>
              <a:rPr lang="en-GB" sz="3800" dirty="0" err="1" smtClean="0"/>
              <a:t>iš</a:t>
            </a:r>
            <a:r>
              <a:rPr lang="en-GB" sz="3800" dirty="0" smtClean="0"/>
              <a:t> </a:t>
            </a:r>
            <a:r>
              <a:rPr lang="en-GB" sz="3800" dirty="0" err="1" smtClean="0"/>
              <a:t>tolo</a:t>
            </a:r>
            <a:r>
              <a:rPr lang="en-GB" sz="3800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00264"/>
          </a:xfrm>
        </p:spPr>
        <p:txBody>
          <a:bodyPr>
            <a:normAutofit fontScale="90000"/>
          </a:bodyPr>
          <a:lstStyle/>
          <a:p>
            <a:pPr lvl="0" algn="l"/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Atminkite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kad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didžiausią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įtaką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vaikui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daro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jūsų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pačių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elgesys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gatvėje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todėl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/>
              <a:t>ir</a:t>
            </a:r>
            <a:r>
              <a:rPr lang="en-GB" sz="3600" dirty="0" smtClean="0"/>
              <a:t> </a:t>
            </a:r>
            <a:r>
              <a:rPr lang="en-GB" sz="3600" dirty="0" err="1" smtClean="0"/>
              <a:t>eidami</a:t>
            </a:r>
            <a:r>
              <a:rPr lang="en-GB" sz="3600" dirty="0" smtClean="0"/>
              <a:t> </a:t>
            </a:r>
            <a:r>
              <a:rPr lang="en-GB" sz="3600" dirty="0" err="1" smtClean="0"/>
              <a:t>pėsčiomis</a:t>
            </a:r>
            <a:r>
              <a:rPr lang="en-GB" sz="3600" dirty="0" smtClean="0"/>
              <a:t>, </a:t>
            </a:r>
            <a:r>
              <a:rPr lang="en-GB" sz="3600" dirty="0" err="1" smtClean="0"/>
              <a:t>ir</a:t>
            </a:r>
            <a:r>
              <a:rPr lang="en-GB" sz="3600" dirty="0" smtClean="0"/>
              <a:t> </a:t>
            </a:r>
            <a:r>
              <a:rPr lang="en-GB" sz="3600" dirty="0" err="1" smtClean="0"/>
              <a:t>važiuodami</a:t>
            </a:r>
            <a:r>
              <a:rPr lang="en-GB" sz="3600" dirty="0" smtClean="0"/>
              <a:t> </a:t>
            </a:r>
            <a:r>
              <a:rPr lang="en-GB" sz="3600" dirty="0" err="1" smtClean="0"/>
              <a:t>dviračiu</a:t>
            </a:r>
            <a:r>
              <a:rPr lang="en-GB" sz="3600" dirty="0" smtClean="0"/>
              <a:t> </a:t>
            </a:r>
            <a:r>
              <a:rPr lang="en-GB" sz="3600" dirty="0" err="1" smtClean="0"/>
              <a:t>arba</a:t>
            </a:r>
            <a:r>
              <a:rPr lang="en-GB" sz="3600" dirty="0" smtClean="0"/>
              <a:t> </a:t>
            </a:r>
            <a:r>
              <a:rPr lang="en-GB" sz="3600" dirty="0" err="1" smtClean="0"/>
              <a:t>automobiliu</a:t>
            </a:r>
            <a:r>
              <a:rPr lang="en-GB" sz="3600" dirty="0" smtClean="0"/>
              <a:t>, </a:t>
            </a:r>
            <a:r>
              <a:rPr lang="en-GB" sz="3600" dirty="0" err="1" smtClean="0"/>
              <a:t>vaikams</a:t>
            </a:r>
            <a:r>
              <a:rPr lang="en-GB" sz="3600" dirty="0" smtClean="0"/>
              <a:t> </a:t>
            </a:r>
            <a:r>
              <a:rPr lang="en-GB" sz="3600" dirty="0" err="1" smtClean="0"/>
              <a:t>rodykite</a:t>
            </a:r>
            <a:r>
              <a:rPr lang="en-GB" sz="3600" dirty="0" smtClean="0"/>
              <a:t> </a:t>
            </a:r>
            <a:r>
              <a:rPr lang="en-GB" sz="3600" dirty="0" err="1" smtClean="0"/>
              <a:t>tik</a:t>
            </a:r>
            <a:r>
              <a:rPr lang="en-GB" sz="3600" dirty="0" smtClean="0"/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gerą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pavyzdį</a:t>
            </a:r>
            <a:r>
              <a:rPr lang="en-GB" sz="3600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!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60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 descr="C:\Users\Judita\Downloads\058Auguste Skuleviciute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192384"/>
            <a:ext cx="6000792" cy="466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958166" cy="264320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Žiūrėkite drauge ir pakartokite saugaus eismo taisykles: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GB" sz="3600" dirty="0" smtClean="0"/>
              <a:t>www.eismoklase.lt/lt/pages/video_pamokeles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C:\Users\Judita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914400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lt-LT" dirty="0" smtClean="0"/>
              <a:t>Vaikai </a:t>
            </a:r>
            <a:r>
              <a:rPr lang="lt-LT" dirty="0"/>
              <a:t>- jautriausi eismo dalyviai, kurie dažnai sužalojami kelyje. Rudenį ir žiemą dauguma mūsų vaikų į mokyklas iškeliauja dar neprašvitus, o grįžta jau sutemus. Kiekvienas iš mūsų turi pasirūpinti, kad mūsų vaikai saugiai pasiektų mokyklas bei saugiai grįžtų namo</a:t>
            </a:r>
            <a:r>
              <a:rPr lang="lt-LT" dirty="0" smtClean="0"/>
              <a:t>. </a:t>
            </a:r>
            <a:r>
              <a:rPr lang="en-GB" dirty="0" smtClean="0"/>
              <a:t>	</a:t>
            </a:r>
            <a:r>
              <a:rPr lang="lt-LT" dirty="0" smtClean="0"/>
              <a:t>Viena grėsmių - gatvės perėjimas.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dita\Downloads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924639" y="2496087"/>
            <a:ext cx="6492420" cy="2071702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84" y="642918"/>
            <a:ext cx="6643734" cy="571504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Didžiausias pavojus kyla pradinių klasių moksleiviams, nes jie dar tik mokosi saugaus eismo taisyklių.</a:t>
            </a:r>
          </a:p>
          <a:p>
            <a:r>
              <a:rPr lang="lt-LT" dirty="0" smtClean="0"/>
              <a:t>Nepamirškime, kad vaikų kojos trumpesnės, todėl pereiti per gatvę jiems reikia daugiau laiko. </a:t>
            </a:r>
          </a:p>
          <a:p>
            <a:r>
              <a:rPr lang="lt-LT" dirty="0" smtClean="0"/>
              <a:t>Vaikų regos laukas daug siauresnis, todėl jie negali pastebėti besiartinančios transporto priemonės taip gerai kaip suaugusieji. </a:t>
            </a:r>
          </a:p>
          <a:p>
            <a:r>
              <a:rPr lang="lt-LT" dirty="0" smtClean="0"/>
              <a:t>Vaikai ne taip aiškiai skiria garsus, todėl sunkiau nustato, iš kurios pusės koks garsas sklinda.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Patarimai, kaip išmokyti vaiką saugiai nueiti į mokyklą ir iš jos grįžti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44"/>
            <a:ext cx="44958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/>
              <a:t>	</a:t>
            </a:r>
            <a:r>
              <a:rPr lang="en-GB" sz="3200" dirty="0" err="1" smtClean="0"/>
              <a:t>Jei</a:t>
            </a:r>
            <a:r>
              <a:rPr lang="en-GB" sz="3200" dirty="0" smtClean="0"/>
              <a:t> </a:t>
            </a:r>
            <a:r>
              <a:rPr lang="en-GB" sz="3200" dirty="0" err="1" smtClean="0"/>
              <a:t>tik</a:t>
            </a:r>
            <a:r>
              <a:rPr lang="en-GB" sz="3200" dirty="0" smtClean="0"/>
              <a:t> </a:t>
            </a:r>
            <a:r>
              <a:rPr lang="en-GB" sz="3200" dirty="0" err="1" smtClean="0"/>
              <a:t>galite</a:t>
            </a:r>
            <a:r>
              <a:rPr lang="en-GB" sz="3200" dirty="0" smtClean="0"/>
              <a:t>, </a:t>
            </a:r>
            <a:r>
              <a:rPr lang="en-GB" sz="3200" dirty="0" err="1" smtClean="0"/>
              <a:t>neleiskite</a:t>
            </a:r>
            <a:r>
              <a:rPr lang="en-GB" sz="3200" dirty="0" smtClean="0"/>
              <a:t> </a:t>
            </a:r>
            <a:r>
              <a:rPr lang="en-GB" sz="3200" dirty="0" err="1" smtClean="0"/>
              <a:t>vaikui</a:t>
            </a:r>
            <a:r>
              <a:rPr lang="en-GB" sz="3200" dirty="0" smtClean="0"/>
              <a:t> </a:t>
            </a:r>
            <a:r>
              <a:rPr lang="en-GB" sz="3200" dirty="0" err="1" smtClean="0"/>
              <a:t>eiti</a:t>
            </a:r>
            <a:r>
              <a:rPr lang="en-GB" sz="3200" dirty="0" smtClean="0"/>
              <a:t> į </a:t>
            </a:r>
            <a:r>
              <a:rPr lang="en-GB" sz="3200" dirty="0" err="1" smtClean="0"/>
              <a:t>mokyklą</a:t>
            </a:r>
            <a:r>
              <a:rPr lang="en-GB" sz="3200" dirty="0" smtClean="0"/>
              <a:t> </a:t>
            </a:r>
            <a:r>
              <a:rPr lang="en-GB" sz="3200" dirty="0" err="1" smtClean="0"/>
              <a:t>ar</a:t>
            </a:r>
            <a:r>
              <a:rPr lang="en-GB" sz="3200" dirty="0" smtClean="0"/>
              <a:t> </a:t>
            </a:r>
            <a:r>
              <a:rPr lang="en-GB" sz="3200" dirty="0" err="1" smtClean="0"/>
              <a:t>grįžti</a:t>
            </a:r>
            <a:r>
              <a:rPr lang="en-GB" sz="3200" dirty="0" smtClean="0"/>
              <a:t> </a:t>
            </a:r>
            <a:r>
              <a:rPr lang="en-GB" sz="3200" dirty="0" err="1" smtClean="0"/>
              <a:t>namo</a:t>
            </a:r>
            <a:r>
              <a:rPr lang="en-GB" sz="3200" dirty="0" smtClean="0"/>
              <a:t> </a:t>
            </a:r>
            <a:r>
              <a:rPr lang="en-GB" sz="3200" dirty="0" err="1" smtClean="0"/>
              <a:t>vienam</a:t>
            </a:r>
            <a:r>
              <a:rPr lang="en-GB" sz="3200" dirty="0" smtClean="0"/>
              <a:t>, </a:t>
            </a:r>
            <a:r>
              <a:rPr lang="en-GB" sz="3200" dirty="0" err="1" smtClean="0"/>
              <a:t>ypač</a:t>
            </a:r>
            <a:r>
              <a:rPr lang="en-GB" sz="3200" dirty="0" smtClean="0"/>
              <a:t> </a:t>
            </a:r>
            <a:r>
              <a:rPr lang="en-GB" sz="3200" dirty="0" err="1" smtClean="0"/>
              <a:t>jei</a:t>
            </a:r>
            <a:r>
              <a:rPr lang="en-GB" sz="3200" dirty="0" smtClean="0"/>
              <a:t> </a:t>
            </a:r>
            <a:r>
              <a:rPr lang="en-GB" sz="3200" dirty="0" err="1" smtClean="0"/>
              <a:t>gyvenate</a:t>
            </a:r>
            <a:r>
              <a:rPr lang="en-GB" sz="3200" dirty="0" smtClean="0"/>
              <a:t> </a:t>
            </a:r>
            <a:r>
              <a:rPr lang="en-GB" sz="3200" dirty="0" err="1" smtClean="0"/>
              <a:t>užmiestyje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146" name="Picture 2" descr="C:\Users\Judita\Downloads\025Urte-Venclovaite018-331x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322799" cy="47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 smtClean="0"/>
              <a:t>Išmokykite</a:t>
            </a:r>
            <a:r>
              <a:rPr lang="en-GB" sz="3200" dirty="0" smtClean="0"/>
              <a:t> </a:t>
            </a:r>
            <a:r>
              <a:rPr lang="en-GB" sz="3200" dirty="0" err="1" smtClean="0"/>
              <a:t>vaikus</a:t>
            </a:r>
            <a:r>
              <a:rPr lang="en-GB" sz="3200" dirty="0" smtClean="0"/>
              <a:t>, </a:t>
            </a:r>
            <a:r>
              <a:rPr lang="en-GB" sz="3200" dirty="0" err="1" smtClean="0"/>
              <a:t>kaip</a:t>
            </a:r>
            <a:r>
              <a:rPr lang="en-GB" sz="3200" dirty="0" smtClean="0"/>
              <a:t> </a:t>
            </a:r>
            <a:r>
              <a:rPr lang="en-GB" sz="3200" dirty="0" err="1" smtClean="0"/>
              <a:t>elgtis</a:t>
            </a:r>
            <a:r>
              <a:rPr lang="en-GB" sz="3200" dirty="0" smtClean="0"/>
              <a:t> </a:t>
            </a:r>
            <a:r>
              <a:rPr lang="en-GB" sz="3200" dirty="0" err="1" smtClean="0"/>
              <a:t>pažymėtose</a:t>
            </a:r>
            <a:r>
              <a:rPr lang="en-GB" sz="3200" dirty="0" smtClean="0"/>
              <a:t> („</a:t>
            </a:r>
            <a:r>
              <a:rPr lang="en-GB" sz="3200" dirty="0" err="1" smtClean="0"/>
              <a:t>zebro</a:t>
            </a:r>
            <a:r>
              <a:rPr lang="en-GB" sz="3200" dirty="0" smtClean="0"/>
              <a:t>“)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reguliuojamosiose</a:t>
            </a:r>
            <a:r>
              <a:rPr lang="en-GB" sz="3200" dirty="0" smtClean="0"/>
              <a:t> </a:t>
            </a:r>
            <a:r>
              <a:rPr lang="en-GB" sz="3200" dirty="0" err="1" smtClean="0"/>
              <a:t>pėsčiųjų</a:t>
            </a:r>
            <a:r>
              <a:rPr lang="en-GB" sz="3200" dirty="0" smtClean="0"/>
              <a:t> </a:t>
            </a:r>
            <a:r>
              <a:rPr lang="en-GB" sz="3200" dirty="0" err="1" smtClean="0"/>
              <a:t>perėjose</a:t>
            </a:r>
            <a:r>
              <a:rPr lang="en-GB" sz="3200" dirty="0" smtClean="0"/>
              <a:t> </a:t>
            </a:r>
            <a:r>
              <a:rPr lang="en-GB" sz="3200" dirty="0" err="1" smtClean="0"/>
              <a:t>bei</a:t>
            </a:r>
            <a:r>
              <a:rPr lang="en-GB" sz="3200" dirty="0" smtClean="0"/>
              <a:t> </a:t>
            </a:r>
            <a:r>
              <a:rPr lang="en-GB" sz="3200" dirty="0" err="1" smtClean="0"/>
              <a:t>sankryžose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5" name="Content Placeholder 4" descr="C:\Users\Judita\Downloads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000528" cy="342902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9058" y="2214554"/>
            <a:ext cx="4929222" cy="4071966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Vaikas</a:t>
            </a:r>
            <a:r>
              <a:rPr lang="en-GB" sz="3200" dirty="0" smtClean="0"/>
              <a:t> </a:t>
            </a:r>
            <a:r>
              <a:rPr lang="en-GB" sz="3200" dirty="0" err="1" smtClean="0"/>
              <a:t>turi</a:t>
            </a:r>
            <a:r>
              <a:rPr lang="en-GB" sz="3200" dirty="0" smtClean="0"/>
              <a:t> </a:t>
            </a:r>
            <a:r>
              <a:rPr lang="en-GB" sz="3200" dirty="0" err="1" smtClean="0"/>
              <a:t>žinoti</a:t>
            </a:r>
            <a:r>
              <a:rPr lang="en-GB" sz="3200" dirty="0" smtClean="0"/>
              <a:t>,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 smtClean="0"/>
              <a:t>norėdamas</a:t>
            </a:r>
            <a:r>
              <a:rPr lang="en-GB" sz="3200" dirty="0" smtClean="0"/>
              <a:t> </a:t>
            </a:r>
            <a:r>
              <a:rPr lang="en-GB" sz="3200" dirty="0" err="1" smtClean="0"/>
              <a:t>pereiti</a:t>
            </a:r>
            <a:r>
              <a:rPr lang="en-GB" sz="3200" dirty="0" smtClean="0"/>
              <a:t> </a:t>
            </a:r>
            <a:r>
              <a:rPr lang="en-GB" sz="3200" dirty="0" err="1" smtClean="0"/>
              <a:t>gatvę</a:t>
            </a:r>
            <a:r>
              <a:rPr lang="en-GB" sz="3200" dirty="0" smtClean="0"/>
              <a:t> </a:t>
            </a:r>
            <a:r>
              <a:rPr lang="en-GB" sz="3200" dirty="0" err="1" smtClean="0"/>
              <a:t>pirmiausia</a:t>
            </a:r>
            <a:r>
              <a:rPr lang="en-GB" sz="3200" dirty="0" smtClean="0"/>
              <a:t> </a:t>
            </a:r>
            <a:r>
              <a:rPr lang="en-GB" sz="3200" dirty="0" err="1" smtClean="0"/>
              <a:t>jis</a:t>
            </a:r>
            <a:r>
              <a:rPr lang="en-GB" sz="3200" dirty="0" smtClean="0"/>
              <a:t> </a:t>
            </a:r>
            <a:r>
              <a:rPr lang="en-GB" sz="3200" dirty="0" err="1" smtClean="0"/>
              <a:t>turi</a:t>
            </a:r>
            <a:r>
              <a:rPr lang="en-GB" sz="3200" dirty="0" smtClean="0"/>
              <a:t> </a:t>
            </a:r>
            <a:r>
              <a:rPr lang="en-GB" sz="3200" dirty="0" err="1" smtClean="0"/>
              <a:t>sustoti</a:t>
            </a:r>
            <a:r>
              <a:rPr lang="en-GB" sz="3200" dirty="0" smtClean="0"/>
              <a:t>, </a:t>
            </a:r>
            <a:r>
              <a:rPr lang="en-GB" sz="3200" dirty="0" err="1" smtClean="0"/>
              <a:t>iš</a:t>
            </a:r>
            <a:r>
              <a:rPr lang="en-GB" sz="3200" dirty="0" smtClean="0"/>
              <a:t> </a:t>
            </a:r>
            <a:r>
              <a:rPr lang="en-GB" sz="3200" dirty="0" err="1" smtClean="0"/>
              <a:t>pradžių</a:t>
            </a:r>
            <a:r>
              <a:rPr lang="en-GB" sz="3200" dirty="0" smtClean="0"/>
              <a:t> </a:t>
            </a:r>
            <a:r>
              <a:rPr lang="en-GB" sz="3200" dirty="0" err="1" smtClean="0"/>
              <a:t>pažiūrėti</a:t>
            </a:r>
            <a:r>
              <a:rPr lang="en-GB" sz="3200" dirty="0" smtClean="0"/>
              <a:t> į </a:t>
            </a:r>
            <a:r>
              <a:rPr lang="en-GB" sz="3200" dirty="0" err="1" smtClean="0"/>
              <a:t>kairę</a:t>
            </a:r>
            <a:r>
              <a:rPr lang="en-GB" sz="3200" dirty="0" smtClean="0"/>
              <a:t>, </a:t>
            </a:r>
            <a:r>
              <a:rPr lang="en-GB" sz="3200" dirty="0" err="1" smtClean="0"/>
              <a:t>paskui</a:t>
            </a:r>
            <a:r>
              <a:rPr lang="en-GB" sz="3200" dirty="0" smtClean="0"/>
              <a:t> į </a:t>
            </a:r>
            <a:r>
              <a:rPr lang="en-GB" sz="3200" dirty="0" err="1" smtClean="0"/>
              <a:t>dešinę</a:t>
            </a:r>
            <a:r>
              <a:rPr lang="en-GB" sz="3200" dirty="0" smtClean="0"/>
              <a:t>, </a:t>
            </a:r>
            <a:r>
              <a:rPr lang="en-GB" sz="3200" dirty="0" err="1" smtClean="0"/>
              <a:t>tada</a:t>
            </a:r>
            <a:r>
              <a:rPr lang="en-GB" sz="3200" dirty="0" smtClean="0"/>
              <a:t> </a:t>
            </a:r>
            <a:r>
              <a:rPr lang="en-GB" sz="3200" dirty="0" err="1" smtClean="0"/>
              <a:t>dar</a:t>
            </a:r>
            <a:r>
              <a:rPr lang="en-GB" sz="3200" dirty="0" smtClean="0"/>
              <a:t> </a:t>
            </a:r>
            <a:r>
              <a:rPr lang="en-GB" sz="3200" dirty="0" err="1" smtClean="0"/>
              <a:t>kartą</a:t>
            </a:r>
            <a:r>
              <a:rPr lang="en-GB" sz="3200" dirty="0" smtClean="0"/>
              <a:t> į </a:t>
            </a:r>
            <a:r>
              <a:rPr lang="en-GB" sz="3200" dirty="0" err="1" smtClean="0"/>
              <a:t>kairę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, </a:t>
            </a:r>
            <a:r>
              <a:rPr lang="en-GB" sz="3200" dirty="0" err="1" smtClean="0"/>
              <a:t>įsitikinęs</a:t>
            </a:r>
            <a:r>
              <a:rPr lang="en-GB" sz="3200" dirty="0" smtClean="0"/>
              <a:t>,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 smtClean="0"/>
              <a:t>kelias</a:t>
            </a:r>
            <a:r>
              <a:rPr lang="en-GB" sz="3200" dirty="0" smtClean="0"/>
              <a:t> </a:t>
            </a:r>
            <a:r>
              <a:rPr lang="en-GB" sz="3200" dirty="0" err="1" smtClean="0"/>
              <a:t>laisvas</a:t>
            </a:r>
            <a:r>
              <a:rPr lang="en-GB" sz="3200" dirty="0" smtClean="0"/>
              <a:t>, </a:t>
            </a:r>
            <a:r>
              <a:rPr lang="en-GB" sz="3200" dirty="0" err="1" smtClean="0"/>
              <a:t>eiti</a:t>
            </a:r>
            <a:r>
              <a:rPr lang="en-GB" sz="3200" dirty="0" smtClean="0"/>
              <a:t> per </a:t>
            </a:r>
            <a:r>
              <a:rPr lang="en-GB" sz="3200" dirty="0" err="1" smtClean="0"/>
              <a:t>gatvę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Prieš</a:t>
            </a:r>
            <a:r>
              <a:rPr lang="en-GB" dirty="0" smtClean="0"/>
              <a:t> </a:t>
            </a:r>
            <a:r>
              <a:rPr lang="en-GB" dirty="0" err="1"/>
              <a:t>pirmą</a:t>
            </a:r>
            <a:r>
              <a:rPr lang="en-GB" dirty="0"/>
              <a:t> </a:t>
            </a:r>
            <a:r>
              <a:rPr lang="en-GB" dirty="0" err="1"/>
              <a:t>kartą</a:t>
            </a:r>
            <a:r>
              <a:rPr lang="en-GB" dirty="0"/>
              <a:t> </a:t>
            </a:r>
            <a:r>
              <a:rPr lang="en-GB" dirty="0" err="1"/>
              <a:t>vaikui</a:t>
            </a:r>
            <a:r>
              <a:rPr lang="en-GB" dirty="0"/>
              <a:t> </a:t>
            </a:r>
            <a:r>
              <a:rPr lang="en-GB" dirty="0" err="1"/>
              <a:t>savarankiškai</a:t>
            </a:r>
            <a:r>
              <a:rPr lang="en-GB" dirty="0"/>
              <a:t> </a:t>
            </a:r>
            <a:r>
              <a:rPr lang="en-GB" dirty="0" err="1"/>
              <a:t>einant</a:t>
            </a:r>
            <a:r>
              <a:rPr lang="en-GB" dirty="0"/>
              <a:t> į </a:t>
            </a:r>
            <a:r>
              <a:rPr lang="en-GB" dirty="0" err="1"/>
              <a:t>mokyklą</a:t>
            </a:r>
            <a:r>
              <a:rPr lang="en-GB" dirty="0"/>
              <a:t>, </a:t>
            </a:r>
            <a:r>
              <a:rPr lang="en-GB" dirty="0" err="1"/>
              <a:t>daug</a:t>
            </a:r>
            <a:r>
              <a:rPr lang="en-GB" dirty="0"/>
              <a:t> </a:t>
            </a:r>
            <a:r>
              <a:rPr lang="en-GB" dirty="0" err="1"/>
              <a:t>kartų</a:t>
            </a:r>
            <a:r>
              <a:rPr lang="en-GB" dirty="0"/>
              <a:t> </a:t>
            </a:r>
            <a:r>
              <a:rPr lang="en-GB" dirty="0" err="1"/>
              <a:t>aptarkite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nueikite</a:t>
            </a:r>
            <a:r>
              <a:rPr lang="en-GB" dirty="0"/>
              <a:t> </a:t>
            </a:r>
            <a:r>
              <a:rPr lang="en-GB" dirty="0" err="1"/>
              <a:t>tą</a:t>
            </a:r>
            <a:r>
              <a:rPr lang="en-GB" dirty="0"/>
              <a:t> </a:t>
            </a:r>
            <a:r>
              <a:rPr lang="en-GB" dirty="0" err="1"/>
              <a:t>kelią</a:t>
            </a:r>
            <a:r>
              <a:rPr lang="en-GB" dirty="0"/>
              <a:t> į </a:t>
            </a:r>
            <a:r>
              <a:rPr lang="en-GB" dirty="0" err="1"/>
              <a:t>mokyklą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į </a:t>
            </a:r>
            <a:r>
              <a:rPr lang="en-GB" dirty="0" err="1"/>
              <a:t>autobusų</a:t>
            </a:r>
            <a:r>
              <a:rPr lang="en-GB" dirty="0"/>
              <a:t> </a:t>
            </a:r>
            <a:r>
              <a:rPr lang="en-GB" dirty="0" err="1"/>
              <a:t>stotelę</a:t>
            </a:r>
            <a:r>
              <a:rPr lang="en-GB" dirty="0"/>
              <a:t>. </a:t>
            </a:r>
            <a:r>
              <a:rPr lang="en-GB" dirty="0" err="1"/>
              <a:t>Ypač</a:t>
            </a:r>
            <a:r>
              <a:rPr lang="en-GB" dirty="0"/>
              <a:t> </a:t>
            </a:r>
            <a:r>
              <a:rPr lang="en-GB" dirty="0" err="1"/>
              <a:t>svarbu</a:t>
            </a:r>
            <a:r>
              <a:rPr lang="en-GB" dirty="0"/>
              <a:t> </a:t>
            </a:r>
            <a:r>
              <a:rPr lang="en-GB" dirty="0" err="1"/>
              <a:t>eiti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metu</a:t>
            </a:r>
            <a:r>
              <a:rPr lang="en-GB" dirty="0"/>
              <a:t>, </a:t>
            </a:r>
            <a:r>
              <a:rPr lang="en-GB" dirty="0" err="1"/>
              <a:t>kai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tikrųjų</a:t>
            </a:r>
            <a:r>
              <a:rPr lang="en-GB" dirty="0"/>
              <a:t> bus </a:t>
            </a:r>
            <a:r>
              <a:rPr lang="en-GB" dirty="0" err="1"/>
              <a:t>pamokų</a:t>
            </a:r>
            <a:r>
              <a:rPr lang="en-GB" dirty="0"/>
              <a:t> </a:t>
            </a:r>
            <a:r>
              <a:rPr lang="en-GB" dirty="0" err="1"/>
              <a:t>pradžia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pabaiga</a:t>
            </a:r>
            <a:r>
              <a:rPr lang="en-GB" dirty="0"/>
              <a:t>, </a:t>
            </a:r>
            <a:r>
              <a:rPr lang="en-GB" dirty="0" err="1"/>
              <a:t>reikėtų</a:t>
            </a:r>
            <a:r>
              <a:rPr lang="en-GB" dirty="0"/>
              <a:t> </a:t>
            </a:r>
            <a:r>
              <a:rPr lang="en-GB" dirty="0" err="1"/>
              <a:t>stengtis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viskas</a:t>
            </a:r>
            <a:r>
              <a:rPr lang="en-GB" dirty="0"/>
              <a:t> </a:t>
            </a:r>
            <a:r>
              <a:rPr lang="en-GB" dirty="0" err="1"/>
              <a:t>būtų</a:t>
            </a:r>
            <a:r>
              <a:rPr lang="en-GB" dirty="0"/>
              <a:t> </a:t>
            </a:r>
            <a:r>
              <a:rPr lang="en-GB" dirty="0" err="1"/>
              <a:t>tikroviška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</a:t>
            </a:r>
            <a:r>
              <a:rPr lang="en-GB" sz="4000" dirty="0" err="1" smtClean="0"/>
              <a:t>Išrinkite</a:t>
            </a:r>
            <a:r>
              <a:rPr lang="en-GB" sz="4000" dirty="0" smtClean="0"/>
              <a:t> </a:t>
            </a:r>
            <a:r>
              <a:rPr lang="en-GB" sz="4000" dirty="0" err="1" smtClean="0"/>
              <a:t>saugiausią</a:t>
            </a:r>
            <a:r>
              <a:rPr lang="en-GB" sz="4000" dirty="0" smtClean="0"/>
              <a:t> </a:t>
            </a:r>
            <a:r>
              <a:rPr lang="en-GB" sz="4000" dirty="0" err="1" smtClean="0"/>
              <a:t>kelią</a:t>
            </a:r>
            <a:r>
              <a:rPr lang="en-GB" sz="4000" dirty="0" smtClean="0"/>
              <a:t> į </a:t>
            </a:r>
            <a:r>
              <a:rPr lang="en-GB" sz="4000" dirty="0" err="1" smtClean="0"/>
              <a:t>mokyklą</a:t>
            </a:r>
            <a:r>
              <a:rPr lang="en-GB" sz="4000" dirty="0" smtClean="0"/>
              <a:t> </a:t>
            </a:r>
            <a:r>
              <a:rPr lang="en-GB" sz="4000" dirty="0" err="1" smtClean="0"/>
              <a:t>ir</a:t>
            </a:r>
            <a:r>
              <a:rPr lang="en-GB" sz="4000" dirty="0" smtClean="0"/>
              <a:t> </a:t>
            </a:r>
            <a:r>
              <a:rPr lang="en-GB" sz="4000" dirty="0" err="1" smtClean="0"/>
              <a:t>atgal</a:t>
            </a:r>
            <a:r>
              <a:rPr lang="en-GB" sz="4000" dirty="0" smtClean="0"/>
              <a:t>, net </a:t>
            </a:r>
            <a:r>
              <a:rPr lang="en-GB" sz="4000" dirty="0" err="1" smtClean="0"/>
              <a:t>jei</a:t>
            </a:r>
            <a:r>
              <a:rPr lang="en-GB" sz="4000" dirty="0" smtClean="0"/>
              <a:t> </a:t>
            </a:r>
            <a:r>
              <a:rPr lang="en-GB" sz="4000" dirty="0" err="1" smtClean="0"/>
              <a:t>jis</a:t>
            </a:r>
            <a:r>
              <a:rPr lang="en-GB" sz="4000" dirty="0" smtClean="0"/>
              <a:t> </a:t>
            </a:r>
            <a:r>
              <a:rPr lang="en-GB" sz="4000" dirty="0" err="1" smtClean="0"/>
              <a:t>kiek</a:t>
            </a:r>
            <a:r>
              <a:rPr lang="en-GB" sz="4000" dirty="0" smtClean="0"/>
              <a:t> </a:t>
            </a:r>
            <a:r>
              <a:rPr lang="en-GB" sz="4000" dirty="0" err="1" smtClean="0"/>
              <a:t>ilgesnis</a:t>
            </a:r>
            <a:r>
              <a:rPr lang="en-GB" sz="4000" dirty="0" smtClean="0"/>
              <a:t>. </a:t>
            </a:r>
            <a:r>
              <a:rPr lang="en-GB" sz="4000" dirty="0" err="1" smtClean="0"/>
              <a:t>Mažos</a:t>
            </a:r>
            <a:r>
              <a:rPr lang="en-GB" sz="4000" dirty="0" smtClean="0"/>
              <a:t> </a:t>
            </a:r>
            <a:r>
              <a:rPr lang="en-GB" sz="4000" dirty="0" err="1" smtClean="0"/>
              <a:t>apylankos</a:t>
            </a:r>
            <a:r>
              <a:rPr lang="en-GB" sz="4000" dirty="0" smtClean="0"/>
              <a:t> </a:t>
            </a:r>
            <a:r>
              <a:rPr lang="en-GB" sz="4000" dirty="0" err="1" smtClean="0"/>
              <a:t>gali</a:t>
            </a:r>
            <a:r>
              <a:rPr lang="en-GB" sz="4000" dirty="0" smtClean="0"/>
              <a:t> </a:t>
            </a:r>
            <a:r>
              <a:rPr lang="en-GB" sz="4000" dirty="0" err="1" smtClean="0"/>
              <a:t>gerokai</a:t>
            </a:r>
            <a:r>
              <a:rPr lang="en-GB" sz="4000" dirty="0" smtClean="0"/>
              <a:t> </a:t>
            </a:r>
            <a:r>
              <a:rPr lang="en-GB" sz="4000" dirty="0" err="1" smtClean="0"/>
              <a:t>sumažinti</a:t>
            </a:r>
            <a:r>
              <a:rPr lang="en-GB" sz="4000" dirty="0" smtClean="0"/>
              <a:t> </a:t>
            </a:r>
            <a:r>
              <a:rPr lang="en-GB" sz="4000" dirty="0" err="1" smtClean="0"/>
              <a:t>riziką</a:t>
            </a:r>
            <a:r>
              <a:rPr lang="en-GB" sz="4000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 descr="C:\Users\Judita\Downloads\IMG_9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143116"/>
            <a:ext cx="6686568" cy="448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42889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Pasirūpinkite</a:t>
            </a:r>
            <a:r>
              <a:rPr lang="en-GB" sz="3200" dirty="0" smtClean="0"/>
              <a:t>,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 smtClean="0"/>
              <a:t>vaikas</a:t>
            </a:r>
            <a:r>
              <a:rPr lang="en-GB" sz="3200" dirty="0" smtClean="0"/>
              <a:t> </a:t>
            </a:r>
            <a:r>
              <a:rPr lang="en-GB" sz="3200" dirty="0" err="1" smtClean="0"/>
              <a:t>iš</a:t>
            </a:r>
            <a:r>
              <a:rPr lang="en-GB" sz="3200" dirty="0" smtClean="0"/>
              <a:t> </a:t>
            </a:r>
            <a:r>
              <a:rPr lang="en-GB" sz="3200" dirty="0" err="1" smtClean="0"/>
              <a:t>namų</a:t>
            </a:r>
            <a:r>
              <a:rPr lang="en-GB" sz="3200" dirty="0" smtClean="0"/>
              <a:t> </a:t>
            </a:r>
            <a:r>
              <a:rPr lang="en-GB" sz="3200" dirty="0" err="1" smtClean="0"/>
              <a:t>išeitų</a:t>
            </a:r>
            <a:r>
              <a:rPr lang="en-GB" sz="3200" dirty="0" smtClean="0"/>
              <a:t> </a:t>
            </a:r>
            <a:r>
              <a:rPr lang="en-GB" sz="3200" dirty="0" err="1" smtClean="0"/>
              <a:t>laiku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iki</a:t>
            </a:r>
            <a:r>
              <a:rPr lang="en-GB" sz="3200" dirty="0" smtClean="0"/>
              <a:t> </a:t>
            </a:r>
            <a:r>
              <a:rPr lang="en-GB" sz="3200" dirty="0" err="1" smtClean="0"/>
              <a:t>stotelės</a:t>
            </a:r>
            <a:r>
              <a:rPr lang="en-GB" sz="3200" dirty="0" smtClean="0"/>
              <a:t> </a:t>
            </a:r>
            <a:r>
              <a:rPr lang="en-GB" sz="3200" dirty="0" err="1" smtClean="0"/>
              <a:t>nueitų</a:t>
            </a:r>
            <a:r>
              <a:rPr lang="en-GB" sz="3200" dirty="0" smtClean="0"/>
              <a:t> </a:t>
            </a:r>
            <a:r>
              <a:rPr lang="en-GB" sz="3200" dirty="0" err="1" smtClean="0"/>
              <a:t>neskubėdamas</a:t>
            </a:r>
            <a:r>
              <a:rPr lang="en-GB" sz="3200" dirty="0" smtClean="0"/>
              <a:t>. </a:t>
            </a:r>
            <a:r>
              <a:rPr lang="en-GB" sz="3200" dirty="0" err="1" smtClean="0"/>
              <a:t>Jei</a:t>
            </a:r>
            <a:r>
              <a:rPr lang="en-GB" sz="3200" dirty="0" smtClean="0"/>
              <a:t> </a:t>
            </a:r>
            <a:r>
              <a:rPr lang="en-GB" sz="3200" dirty="0" err="1" smtClean="0"/>
              <a:t>vaikas</a:t>
            </a:r>
            <a:r>
              <a:rPr lang="en-GB" sz="3200" dirty="0" smtClean="0"/>
              <a:t> </a:t>
            </a:r>
            <a:r>
              <a:rPr lang="en-GB" sz="3200" dirty="0" err="1" smtClean="0"/>
              <a:t>skubės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bijos</a:t>
            </a:r>
            <a:r>
              <a:rPr lang="en-GB" sz="3200" dirty="0" smtClean="0"/>
              <a:t> </a:t>
            </a:r>
            <a:r>
              <a:rPr lang="en-GB" sz="3200" dirty="0" err="1" smtClean="0"/>
              <a:t>pavėluoti</a:t>
            </a:r>
            <a:r>
              <a:rPr lang="en-GB" sz="3200" dirty="0" smtClean="0"/>
              <a:t>, </a:t>
            </a:r>
            <a:r>
              <a:rPr lang="en-GB" sz="3200" dirty="0" err="1" smtClean="0"/>
              <a:t>jo</a:t>
            </a:r>
            <a:r>
              <a:rPr lang="en-GB" sz="3200" dirty="0" smtClean="0"/>
              <a:t> </a:t>
            </a:r>
            <a:r>
              <a:rPr lang="en-GB" sz="3200" dirty="0" err="1" smtClean="0"/>
              <a:t>elgesys</a:t>
            </a:r>
            <a:r>
              <a:rPr lang="en-GB" sz="3200" dirty="0" smtClean="0"/>
              <a:t> </a:t>
            </a:r>
            <a:r>
              <a:rPr lang="en-GB" sz="3200" dirty="0" err="1" smtClean="0"/>
              <a:t>gali</a:t>
            </a:r>
            <a:r>
              <a:rPr lang="en-GB" sz="3200" dirty="0" smtClean="0"/>
              <a:t> </a:t>
            </a:r>
            <a:r>
              <a:rPr lang="en-GB" sz="3200" dirty="0" err="1" smtClean="0"/>
              <a:t>būti</a:t>
            </a:r>
            <a:r>
              <a:rPr lang="en-GB" sz="3200" dirty="0" smtClean="0"/>
              <a:t> </a:t>
            </a:r>
            <a:r>
              <a:rPr lang="en-GB" sz="3200" dirty="0" err="1" smtClean="0"/>
              <a:t>neprognozuojamas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neapgalvotas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endParaRPr lang="en-GB" dirty="0"/>
          </a:p>
          <a:p>
            <a:endParaRPr lang="en-GB" dirty="0"/>
          </a:p>
        </p:txBody>
      </p:sp>
      <p:pic>
        <p:nvPicPr>
          <p:cNvPr id="11266" name="Picture 2" descr="C:\Users\Judita\Downloads\002Beatrice Dikci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Neleiskite</a:t>
            </a:r>
            <a:r>
              <a:rPr lang="en-GB" dirty="0" smtClean="0"/>
              <a:t> </a:t>
            </a:r>
            <a:r>
              <a:rPr lang="en-GB" dirty="0" err="1"/>
              <a:t>vaikui</a:t>
            </a:r>
            <a:r>
              <a:rPr lang="en-GB" dirty="0"/>
              <a:t> </a:t>
            </a:r>
            <a:r>
              <a:rPr lang="en-GB" dirty="0" err="1"/>
              <a:t>vienam</a:t>
            </a:r>
            <a:r>
              <a:rPr lang="en-GB" dirty="0"/>
              <a:t> </a:t>
            </a:r>
            <a:r>
              <a:rPr lang="en-GB" dirty="0" err="1"/>
              <a:t>grįžti</a:t>
            </a:r>
            <a:r>
              <a:rPr lang="en-GB" dirty="0"/>
              <a:t> </a:t>
            </a:r>
            <a:r>
              <a:rPr lang="en-GB" dirty="0" err="1"/>
              <a:t>namo</a:t>
            </a:r>
            <a:r>
              <a:rPr lang="en-GB" dirty="0"/>
              <a:t> </a:t>
            </a:r>
            <a:r>
              <a:rPr lang="en-GB" dirty="0" err="1"/>
              <a:t>pirmąją</a:t>
            </a:r>
            <a:r>
              <a:rPr lang="en-GB" dirty="0"/>
              <a:t> </a:t>
            </a:r>
            <a:r>
              <a:rPr lang="en-GB" dirty="0" err="1"/>
              <a:t>dieną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pamokų</a:t>
            </a:r>
            <a:r>
              <a:rPr lang="en-GB" dirty="0" smtClean="0"/>
              <a:t>. 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	</a:t>
            </a:r>
            <a:r>
              <a:rPr lang="en-GB" dirty="0" err="1" smtClean="0"/>
              <a:t>Nuolat</a:t>
            </a:r>
            <a:r>
              <a:rPr lang="en-GB" dirty="0" smtClean="0"/>
              <a:t> </a:t>
            </a:r>
            <a:r>
              <a:rPr lang="en-GB" dirty="0" err="1"/>
              <a:t>tikrinkite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jis</a:t>
            </a:r>
            <a:r>
              <a:rPr lang="en-GB" dirty="0"/>
              <a:t> </a:t>
            </a:r>
            <a:r>
              <a:rPr lang="en-GB" dirty="0" err="1"/>
              <a:t>elgiasi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, </a:t>
            </a:r>
            <a:r>
              <a:rPr lang="en-GB" dirty="0" err="1"/>
              <a:t>kaip</a:t>
            </a:r>
            <a:r>
              <a:rPr lang="en-GB" dirty="0"/>
              <a:t> </a:t>
            </a:r>
            <a:r>
              <a:rPr lang="en-GB" dirty="0" err="1"/>
              <a:t>jūs</a:t>
            </a:r>
            <a:r>
              <a:rPr lang="en-GB" dirty="0"/>
              <a:t>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mokėtės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jam </a:t>
            </a:r>
            <a:r>
              <a:rPr lang="en-GB" dirty="0" err="1"/>
              <a:t>turi</a:t>
            </a:r>
            <a:r>
              <a:rPr lang="en-GB" dirty="0"/>
              <a:t> </a:t>
            </a:r>
            <a:r>
              <a:rPr lang="en-GB" dirty="0" err="1"/>
              <a:t>įtakos</a:t>
            </a:r>
            <a:r>
              <a:rPr lang="en-GB" dirty="0"/>
              <a:t> </a:t>
            </a:r>
            <a:r>
              <a:rPr lang="en-GB" dirty="0" err="1"/>
              <a:t>kitų</a:t>
            </a:r>
            <a:r>
              <a:rPr lang="en-GB" dirty="0"/>
              <a:t> </a:t>
            </a:r>
            <a:r>
              <a:rPr lang="en-GB" dirty="0" err="1"/>
              <a:t>vaikų</a:t>
            </a:r>
            <a:r>
              <a:rPr lang="en-GB" dirty="0"/>
              <a:t> </a:t>
            </a:r>
            <a:r>
              <a:rPr lang="en-GB" dirty="0" err="1"/>
              <a:t>elgesys</a:t>
            </a:r>
            <a:r>
              <a:rPr lang="en-GB" dirty="0"/>
              <a:t>. </a:t>
            </a:r>
            <a:r>
              <a:rPr lang="en-GB" dirty="0" err="1"/>
              <a:t>Patikrinkite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vaiko</a:t>
            </a:r>
            <a:r>
              <a:rPr lang="en-GB" dirty="0"/>
              <a:t> </a:t>
            </a:r>
            <a:r>
              <a:rPr lang="en-GB" dirty="0" err="1"/>
              <a:t>kelyje</a:t>
            </a:r>
            <a:r>
              <a:rPr lang="en-GB" dirty="0"/>
              <a:t> </a:t>
            </a:r>
            <a:r>
              <a:rPr lang="en-GB" dirty="0" err="1"/>
              <a:t>neatsirado</a:t>
            </a:r>
            <a:r>
              <a:rPr lang="en-GB" dirty="0"/>
              <a:t> </a:t>
            </a:r>
            <a:r>
              <a:rPr lang="en-GB" dirty="0" err="1"/>
              <a:t>naujų</a:t>
            </a:r>
            <a:r>
              <a:rPr lang="en-GB" dirty="0"/>
              <a:t> </a:t>
            </a:r>
            <a:r>
              <a:rPr lang="en-GB" dirty="0" err="1"/>
              <a:t>pavojingų</a:t>
            </a:r>
            <a:r>
              <a:rPr lang="en-GB" dirty="0"/>
              <a:t> </a:t>
            </a:r>
            <a:r>
              <a:rPr lang="en-GB" dirty="0" err="1"/>
              <a:t>vietų</a:t>
            </a:r>
            <a:r>
              <a:rPr lang="en-GB" dirty="0"/>
              <a:t>, </a:t>
            </a:r>
            <a:r>
              <a:rPr lang="en-GB" dirty="0" err="1"/>
              <a:t>pavyzdžiui</a:t>
            </a:r>
            <a:r>
              <a:rPr lang="en-GB" dirty="0"/>
              <a:t>, </a:t>
            </a:r>
            <a:r>
              <a:rPr lang="en-GB" dirty="0" err="1"/>
              <a:t>statybos</a:t>
            </a:r>
            <a:r>
              <a:rPr lang="en-GB" dirty="0"/>
              <a:t> </a:t>
            </a:r>
            <a:r>
              <a:rPr lang="en-GB" dirty="0" err="1"/>
              <a:t>aikštelių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284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Kad kelias į mokyklą būtų saugus     Parengė mokytoja Aima Daujotienė    </vt:lpstr>
      <vt:lpstr>Slide 2</vt:lpstr>
      <vt:lpstr>Slide 3</vt:lpstr>
      <vt:lpstr>Patarimai, kaip išmokyti vaiką saugiai nueiti į mokyklą ir iš jos grįžti</vt:lpstr>
      <vt:lpstr>Išmokykite vaikus, kaip elgtis pažymėtose („zebro“) ir reguliuojamosiose pėsčiųjų perėjose bei sankryžose.</vt:lpstr>
      <vt:lpstr>Slide 6</vt:lpstr>
      <vt:lpstr> Išrinkite saugiausią kelią į mokyklą ir atgal, net jei jis kiek ilgesnis. Mažos apylankos gali gerokai sumažinti riziką. </vt:lpstr>
      <vt:lpstr>Pasirūpinkite, kad vaikas iš namų išeitų laiku ir iki stotelės nueitų neskubėdamas. Jei vaikas skubės ir bijos pavėluoti, jo elgesys gali būti neprognozuojamas ir neapgalvotas.</vt:lpstr>
      <vt:lpstr>Slide 9</vt:lpstr>
      <vt:lpstr>Paaiškinkite vaikui, kad ir pėsčiųjų perėjose, pažymėtose „zebru“ ir šviesoforo reguliuojamose, reikia būti atidžiam, nes kai kurie vairuotojai nesilaiko Kelių eismo taisyklių.</vt:lpstr>
      <vt:lpstr>Slide 11</vt:lpstr>
      <vt:lpstr>Nuolat priminkite vaikui, kad gatvę galima pereiti tik už autobuso arba kitos transporto priemonės ir einant reikia būti ypač atsargiam.  Geriausia – palaukti, kol transporto priemonė nuvažiuos.</vt:lpstr>
      <vt:lpstr>Slide 13</vt:lpstr>
      <vt:lpstr>Pirkdami striukę, avalynę ir kitokią aprangą, atkreipkite dėmesį į tai, kad jos detalės būtų pagamintos iš šviesą atspindinčių medžiagų.</vt:lpstr>
      <vt:lpstr>Atminkite, kad didžiausią įtaką vaikui daro jūsų pačių elgesys gatvėje, todėl ir eidami pėsčiomis, ir važiuodami dviračiu arba automobiliu, vaikams rodykite tik gerą pavyzdį!  </vt:lpstr>
      <vt:lpstr> Žiūrėkite drauge ir pakartokite saugaus eismo taisykles:  www.eismoklase.lt/lt/pages/video_pamokeles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 kelias į mokyklą būtų saugus</dc:title>
  <dc:creator>Judita</dc:creator>
  <cp:lastModifiedBy>Judita</cp:lastModifiedBy>
  <cp:revision>17</cp:revision>
  <dcterms:created xsi:type="dcterms:W3CDTF">2014-06-11T15:31:53Z</dcterms:created>
  <dcterms:modified xsi:type="dcterms:W3CDTF">2014-06-19T07:31:29Z</dcterms:modified>
</cp:coreProperties>
</file>